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theme/themeOverride6.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57" r:id="rId5"/>
    <p:sldId id="277" r:id="rId6"/>
    <p:sldId id="278" r:id="rId7"/>
    <p:sldId id="281" r:id="rId8"/>
    <p:sldId id="284" r:id="rId9"/>
    <p:sldId id="289" r:id="rId10"/>
    <p:sldId id="291" r:id="rId11"/>
    <p:sldId id="283" r:id="rId12"/>
    <p:sldId id="282" r:id="rId13"/>
    <p:sldId id="279" r:id="rId14"/>
    <p:sldId id="285" r:id="rId15"/>
    <p:sldId id="286" r:id="rId16"/>
    <p:sldId id="287" r:id="rId17"/>
    <p:sldId id="288" r:id="rId18"/>
    <p:sldId id="280" r:id="rId19"/>
    <p:sldId id="292" r:id="rId20"/>
    <p:sldId id="293" r:id="rId21"/>
    <p:sldId id="290" r:id="rId22"/>
    <p:sldId id="294"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CCFF"/>
    <a:srgbClr val="656565"/>
    <a:srgbClr val="007D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5EFD9-2D97-4B61-ACA6-05D6E7BEA72C}" v="236" dt="2020-08-13T15:24:00.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6" autoAdjust="0"/>
    <p:restoredTop sz="96224" autoAdjust="0"/>
  </p:normalViewPr>
  <p:slideViewPr>
    <p:cSldViewPr snapToGrid="0" snapToObjects="1">
      <p:cViewPr varScale="1">
        <p:scale>
          <a:sx n="114" d="100"/>
          <a:sy n="114" d="100"/>
        </p:scale>
        <p:origin x="1524" y="84"/>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3"/>
          <c:order val="0"/>
          <c:tx>
            <c:v>Daily Range of Reservoir Inflow, cfs</c:v>
          </c:tx>
          <c:spPr>
            <a:solidFill>
              <a:schemeClr val="bg1">
                <a:lumMod val="85000"/>
              </a:schemeClr>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Summary'!$K$4:$K$383</c:f>
              <c:numCache>
                <c:formatCode>General</c:formatCode>
                <c:ptCount val="380"/>
                <c:pt idx="0">
                  <c:v>123</c:v>
                </c:pt>
                <c:pt idx="1">
                  <c:v>143</c:v>
                </c:pt>
                <c:pt idx="2">
                  <c:v>175</c:v>
                </c:pt>
                <c:pt idx="3">
                  <c:v>175</c:v>
                </c:pt>
                <c:pt idx="4">
                  <c:v>165</c:v>
                </c:pt>
                <c:pt idx="5">
                  <c:v>133</c:v>
                </c:pt>
                <c:pt idx="6">
                  <c:v>124</c:v>
                </c:pt>
                <c:pt idx="7">
                  <c:v>170.03980000000001</c:v>
                </c:pt>
                <c:pt idx="8">
                  <c:v>228.83340000000001</c:v>
                </c:pt>
                <c:pt idx="9">
                  <c:v>140</c:v>
                </c:pt>
                <c:pt idx="10">
                  <c:v>133.1823</c:v>
                </c:pt>
                <c:pt idx="11">
                  <c:v>152</c:v>
                </c:pt>
                <c:pt idx="12">
                  <c:v>125</c:v>
                </c:pt>
                <c:pt idx="13">
                  <c:v>128</c:v>
                </c:pt>
                <c:pt idx="14">
                  <c:v>118.5551</c:v>
                </c:pt>
                <c:pt idx="15">
                  <c:v>134</c:v>
                </c:pt>
                <c:pt idx="16">
                  <c:v>181</c:v>
                </c:pt>
                <c:pt idx="17">
                  <c:v>144.5369</c:v>
                </c:pt>
                <c:pt idx="18">
                  <c:v>144.19640000000001</c:v>
                </c:pt>
                <c:pt idx="19">
                  <c:v>144.56530000000001</c:v>
                </c:pt>
                <c:pt idx="20">
                  <c:v>145</c:v>
                </c:pt>
                <c:pt idx="21">
                  <c:v>134</c:v>
                </c:pt>
                <c:pt idx="22">
                  <c:v>141</c:v>
                </c:pt>
                <c:pt idx="23">
                  <c:v>154</c:v>
                </c:pt>
                <c:pt idx="24">
                  <c:v>364</c:v>
                </c:pt>
                <c:pt idx="25">
                  <c:v>153</c:v>
                </c:pt>
                <c:pt idx="26">
                  <c:v>134</c:v>
                </c:pt>
                <c:pt idx="27">
                  <c:v>139</c:v>
                </c:pt>
                <c:pt idx="28">
                  <c:v>159.7687</c:v>
                </c:pt>
                <c:pt idx="29">
                  <c:v>190.7073</c:v>
                </c:pt>
                <c:pt idx="30">
                  <c:v>262</c:v>
                </c:pt>
                <c:pt idx="31">
                  <c:v>143</c:v>
                </c:pt>
                <c:pt idx="32">
                  <c:v>153</c:v>
                </c:pt>
                <c:pt idx="33">
                  <c:v>163</c:v>
                </c:pt>
                <c:pt idx="34">
                  <c:v>181.96559999999999</c:v>
                </c:pt>
                <c:pt idx="35">
                  <c:v>175.46029999999999</c:v>
                </c:pt>
                <c:pt idx="36">
                  <c:v>123</c:v>
                </c:pt>
                <c:pt idx="37">
                  <c:v>134.4949</c:v>
                </c:pt>
                <c:pt idx="38">
                  <c:v>137.84469999999999</c:v>
                </c:pt>
                <c:pt idx="39">
                  <c:v>125</c:v>
                </c:pt>
                <c:pt idx="40">
                  <c:v>160</c:v>
                </c:pt>
                <c:pt idx="41">
                  <c:v>188</c:v>
                </c:pt>
                <c:pt idx="42">
                  <c:v>119</c:v>
                </c:pt>
                <c:pt idx="43">
                  <c:v>185</c:v>
                </c:pt>
                <c:pt idx="44">
                  <c:v>161</c:v>
                </c:pt>
                <c:pt idx="45">
                  <c:v>116</c:v>
                </c:pt>
                <c:pt idx="46">
                  <c:v>120.5003</c:v>
                </c:pt>
                <c:pt idx="47">
                  <c:v>149</c:v>
                </c:pt>
                <c:pt idx="48">
                  <c:v>118</c:v>
                </c:pt>
                <c:pt idx="49">
                  <c:v>161</c:v>
                </c:pt>
                <c:pt idx="50">
                  <c:v>140</c:v>
                </c:pt>
                <c:pt idx="51">
                  <c:v>132</c:v>
                </c:pt>
                <c:pt idx="52">
                  <c:v>138</c:v>
                </c:pt>
                <c:pt idx="53">
                  <c:v>156</c:v>
                </c:pt>
                <c:pt idx="54">
                  <c:v>134</c:v>
                </c:pt>
                <c:pt idx="55">
                  <c:v>121.7259</c:v>
                </c:pt>
                <c:pt idx="56">
                  <c:v>120</c:v>
                </c:pt>
                <c:pt idx="57">
                  <c:v>156</c:v>
                </c:pt>
                <c:pt idx="58">
                  <c:v>118.4358</c:v>
                </c:pt>
                <c:pt idx="59">
                  <c:v>105</c:v>
                </c:pt>
                <c:pt idx="60">
                  <c:v>156.87559999999999</c:v>
                </c:pt>
                <c:pt idx="61">
                  <c:v>146</c:v>
                </c:pt>
                <c:pt idx="62">
                  <c:v>135</c:v>
                </c:pt>
                <c:pt idx="63">
                  <c:v>147</c:v>
                </c:pt>
                <c:pt idx="64">
                  <c:v>180.89429999999999</c:v>
                </c:pt>
                <c:pt idx="65">
                  <c:v>128</c:v>
                </c:pt>
                <c:pt idx="66">
                  <c:v>140</c:v>
                </c:pt>
                <c:pt idx="67">
                  <c:v>114</c:v>
                </c:pt>
                <c:pt idx="68">
                  <c:v>178</c:v>
                </c:pt>
                <c:pt idx="69">
                  <c:v>157</c:v>
                </c:pt>
                <c:pt idx="70">
                  <c:v>141</c:v>
                </c:pt>
                <c:pt idx="71">
                  <c:v>140</c:v>
                </c:pt>
                <c:pt idx="72">
                  <c:v>176</c:v>
                </c:pt>
                <c:pt idx="73">
                  <c:v>146.749</c:v>
                </c:pt>
                <c:pt idx="74">
                  <c:v>138</c:v>
                </c:pt>
                <c:pt idx="75">
                  <c:v>143</c:v>
                </c:pt>
                <c:pt idx="76">
                  <c:v>154.1823</c:v>
                </c:pt>
                <c:pt idx="77">
                  <c:v>163.85820000000001</c:v>
                </c:pt>
                <c:pt idx="78">
                  <c:v>150</c:v>
                </c:pt>
                <c:pt idx="79">
                  <c:v>148.863</c:v>
                </c:pt>
                <c:pt idx="80">
                  <c:v>178</c:v>
                </c:pt>
                <c:pt idx="81">
                  <c:v>219.0274</c:v>
                </c:pt>
                <c:pt idx="82">
                  <c:v>191</c:v>
                </c:pt>
                <c:pt idx="83">
                  <c:v>197.02279999999999</c:v>
                </c:pt>
                <c:pt idx="84">
                  <c:v>172.21379999999999</c:v>
                </c:pt>
                <c:pt idx="85">
                  <c:v>183</c:v>
                </c:pt>
                <c:pt idx="86">
                  <c:v>210.041</c:v>
                </c:pt>
                <c:pt idx="87">
                  <c:v>217</c:v>
                </c:pt>
                <c:pt idx="88">
                  <c:v>191.7568</c:v>
                </c:pt>
                <c:pt idx="89">
                  <c:v>208.5197</c:v>
                </c:pt>
                <c:pt idx="90">
                  <c:v>208.50550000000001</c:v>
                </c:pt>
                <c:pt idx="91">
                  <c:v>233</c:v>
                </c:pt>
                <c:pt idx="92">
                  <c:v>192.76679999999999</c:v>
                </c:pt>
                <c:pt idx="93">
                  <c:v>199</c:v>
                </c:pt>
                <c:pt idx="94">
                  <c:v>192.7687</c:v>
                </c:pt>
                <c:pt idx="95">
                  <c:v>230.83</c:v>
                </c:pt>
                <c:pt idx="96">
                  <c:v>268.88279999999997</c:v>
                </c:pt>
                <c:pt idx="97">
                  <c:v>208.54740000000001</c:v>
                </c:pt>
                <c:pt idx="98">
                  <c:v>222</c:v>
                </c:pt>
                <c:pt idx="99">
                  <c:v>310</c:v>
                </c:pt>
                <c:pt idx="100">
                  <c:v>241</c:v>
                </c:pt>
                <c:pt idx="101">
                  <c:v>241.36099999999999</c:v>
                </c:pt>
                <c:pt idx="102">
                  <c:v>274</c:v>
                </c:pt>
                <c:pt idx="103">
                  <c:v>307</c:v>
                </c:pt>
                <c:pt idx="104">
                  <c:v>328</c:v>
                </c:pt>
                <c:pt idx="105">
                  <c:v>363</c:v>
                </c:pt>
                <c:pt idx="106">
                  <c:v>378</c:v>
                </c:pt>
                <c:pt idx="107">
                  <c:v>403</c:v>
                </c:pt>
                <c:pt idx="108">
                  <c:v>391.17200000000003</c:v>
                </c:pt>
                <c:pt idx="109">
                  <c:v>391.46510000000001</c:v>
                </c:pt>
                <c:pt idx="110">
                  <c:v>470.96539999999999</c:v>
                </c:pt>
                <c:pt idx="111">
                  <c:v>509.06279999999998</c:v>
                </c:pt>
                <c:pt idx="112">
                  <c:v>496.77769999999998</c:v>
                </c:pt>
                <c:pt idx="113">
                  <c:v>531.09090000000003</c:v>
                </c:pt>
                <c:pt idx="114">
                  <c:v>572.54750000000001</c:v>
                </c:pt>
                <c:pt idx="115">
                  <c:v>627.5992</c:v>
                </c:pt>
                <c:pt idx="116">
                  <c:v>531.64649999999995</c:v>
                </c:pt>
                <c:pt idx="117">
                  <c:v>566.74940000000004</c:v>
                </c:pt>
                <c:pt idx="118">
                  <c:v>508.78160000000003</c:v>
                </c:pt>
                <c:pt idx="119">
                  <c:v>499.32350000000002</c:v>
                </c:pt>
                <c:pt idx="120">
                  <c:v>570</c:v>
                </c:pt>
                <c:pt idx="121">
                  <c:v>601</c:v>
                </c:pt>
                <c:pt idx="122">
                  <c:v>667</c:v>
                </c:pt>
                <c:pt idx="123">
                  <c:v>811</c:v>
                </c:pt>
                <c:pt idx="124">
                  <c:v>941</c:v>
                </c:pt>
                <c:pt idx="125">
                  <c:v>917</c:v>
                </c:pt>
                <c:pt idx="126">
                  <c:v>1011</c:v>
                </c:pt>
                <c:pt idx="127">
                  <c:v>948</c:v>
                </c:pt>
                <c:pt idx="128">
                  <c:v>1005</c:v>
                </c:pt>
                <c:pt idx="129">
                  <c:v>1000</c:v>
                </c:pt>
                <c:pt idx="130">
                  <c:v>1093</c:v>
                </c:pt>
                <c:pt idx="131">
                  <c:v>1240</c:v>
                </c:pt>
                <c:pt idx="132">
                  <c:v>1402</c:v>
                </c:pt>
                <c:pt idx="133">
                  <c:v>1500</c:v>
                </c:pt>
                <c:pt idx="134">
                  <c:v>1626</c:v>
                </c:pt>
                <c:pt idx="135">
                  <c:v>1974</c:v>
                </c:pt>
                <c:pt idx="136">
                  <c:v>2039</c:v>
                </c:pt>
                <c:pt idx="137">
                  <c:v>2084</c:v>
                </c:pt>
                <c:pt idx="138">
                  <c:v>2256</c:v>
                </c:pt>
                <c:pt idx="139">
                  <c:v>2094</c:v>
                </c:pt>
                <c:pt idx="140">
                  <c:v>1891</c:v>
                </c:pt>
                <c:pt idx="141">
                  <c:v>1922</c:v>
                </c:pt>
                <c:pt idx="142">
                  <c:v>1953</c:v>
                </c:pt>
                <c:pt idx="143">
                  <c:v>2275</c:v>
                </c:pt>
                <c:pt idx="144">
                  <c:v>2340</c:v>
                </c:pt>
                <c:pt idx="145">
                  <c:v>2117</c:v>
                </c:pt>
                <c:pt idx="146">
                  <c:v>2083</c:v>
                </c:pt>
                <c:pt idx="147">
                  <c:v>2107</c:v>
                </c:pt>
                <c:pt idx="148">
                  <c:v>2316</c:v>
                </c:pt>
                <c:pt idx="149">
                  <c:v>2776.8042999999998</c:v>
                </c:pt>
                <c:pt idx="150">
                  <c:v>2669.6017000000002</c:v>
                </c:pt>
                <c:pt idx="151">
                  <c:v>2713</c:v>
                </c:pt>
                <c:pt idx="152">
                  <c:v>2690.8571999999999</c:v>
                </c:pt>
                <c:pt idx="153">
                  <c:v>2751.5677000000001</c:v>
                </c:pt>
                <c:pt idx="154">
                  <c:v>2746.4349999999999</c:v>
                </c:pt>
                <c:pt idx="155">
                  <c:v>2614.0016999999998</c:v>
                </c:pt>
                <c:pt idx="156">
                  <c:v>2510</c:v>
                </c:pt>
                <c:pt idx="157">
                  <c:v>2461</c:v>
                </c:pt>
                <c:pt idx="158">
                  <c:v>2495</c:v>
                </c:pt>
                <c:pt idx="159">
                  <c:v>2257.8642</c:v>
                </c:pt>
                <c:pt idx="160">
                  <c:v>2367</c:v>
                </c:pt>
                <c:pt idx="161">
                  <c:v>2622.7593000000002</c:v>
                </c:pt>
                <c:pt idx="162">
                  <c:v>2457.8285000000001</c:v>
                </c:pt>
                <c:pt idx="163">
                  <c:v>2346.6487000000002</c:v>
                </c:pt>
                <c:pt idx="164">
                  <c:v>2353</c:v>
                </c:pt>
                <c:pt idx="165">
                  <c:v>2555</c:v>
                </c:pt>
                <c:pt idx="166">
                  <c:v>2730</c:v>
                </c:pt>
                <c:pt idx="167">
                  <c:v>3408</c:v>
                </c:pt>
                <c:pt idx="168">
                  <c:v>3320</c:v>
                </c:pt>
                <c:pt idx="169">
                  <c:v>2992</c:v>
                </c:pt>
                <c:pt idx="170">
                  <c:v>2943</c:v>
                </c:pt>
                <c:pt idx="171">
                  <c:v>3078</c:v>
                </c:pt>
                <c:pt idx="172">
                  <c:v>2983</c:v>
                </c:pt>
                <c:pt idx="173">
                  <c:v>2687</c:v>
                </c:pt>
                <c:pt idx="174">
                  <c:v>2591</c:v>
                </c:pt>
                <c:pt idx="175">
                  <c:v>2566</c:v>
                </c:pt>
                <c:pt idx="176">
                  <c:v>2439</c:v>
                </c:pt>
                <c:pt idx="177">
                  <c:v>2634</c:v>
                </c:pt>
                <c:pt idx="178">
                  <c:v>2379</c:v>
                </c:pt>
                <c:pt idx="179">
                  <c:v>2407</c:v>
                </c:pt>
                <c:pt idx="180">
                  <c:v>2550.4870000000001</c:v>
                </c:pt>
                <c:pt idx="181">
                  <c:v>2564.0722999999998</c:v>
                </c:pt>
                <c:pt idx="182">
                  <c:v>2449.509</c:v>
                </c:pt>
                <c:pt idx="183">
                  <c:v>2362.7197000000001</c:v>
                </c:pt>
                <c:pt idx="184">
                  <c:v>2218.5880000000002</c:v>
                </c:pt>
                <c:pt idx="185">
                  <c:v>2207.2954</c:v>
                </c:pt>
                <c:pt idx="186">
                  <c:v>2204.9342999999999</c:v>
                </c:pt>
                <c:pt idx="187">
                  <c:v>2484.0011</c:v>
                </c:pt>
                <c:pt idx="188">
                  <c:v>2515.5990000000002</c:v>
                </c:pt>
                <c:pt idx="189">
                  <c:v>2416.3951999999999</c:v>
                </c:pt>
                <c:pt idx="190">
                  <c:v>2357.4393</c:v>
                </c:pt>
                <c:pt idx="191">
                  <c:v>2312</c:v>
                </c:pt>
                <c:pt idx="192">
                  <c:v>2485</c:v>
                </c:pt>
                <c:pt idx="193">
                  <c:v>2376</c:v>
                </c:pt>
                <c:pt idx="194">
                  <c:v>2321</c:v>
                </c:pt>
                <c:pt idx="195">
                  <c:v>2087</c:v>
                </c:pt>
                <c:pt idx="196">
                  <c:v>1933</c:v>
                </c:pt>
                <c:pt idx="197">
                  <c:v>1878</c:v>
                </c:pt>
                <c:pt idx="198">
                  <c:v>2105.1239999999998</c:v>
                </c:pt>
                <c:pt idx="199">
                  <c:v>1844.3233</c:v>
                </c:pt>
                <c:pt idx="200">
                  <c:v>1606</c:v>
                </c:pt>
                <c:pt idx="201">
                  <c:v>1463</c:v>
                </c:pt>
                <c:pt idx="202">
                  <c:v>1419</c:v>
                </c:pt>
                <c:pt idx="203">
                  <c:v>1322</c:v>
                </c:pt>
                <c:pt idx="204">
                  <c:v>1252</c:v>
                </c:pt>
                <c:pt idx="205">
                  <c:v>1214</c:v>
                </c:pt>
                <c:pt idx="206">
                  <c:v>1189</c:v>
                </c:pt>
                <c:pt idx="207">
                  <c:v>1134</c:v>
                </c:pt>
                <c:pt idx="208">
                  <c:v>1082</c:v>
                </c:pt>
                <c:pt idx="209">
                  <c:v>1084</c:v>
                </c:pt>
                <c:pt idx="210">
                  <c:v>1261</c:v>
                </c:pt>
                <c:pt idx="211">
                  <c:v>1167</c:v>
                </c:pt>
                <c:pt idx="212">
                  <c:v>1045</c:v>
                </c:pt>
                <c:pt idx="213">
                  <c:v>954</c:v>
                </c:pt>
                <c:pt idx="214">
                  <c:v>800</c:v>
                </c:pt>
                <c:pt idx="215">
                  <c:v>848</c:v>
                </c:pt>
                <c:pt idx="216">
                  <c:v>908</c:v>
                </c:pt>
                <c:pt idx="217">
                  <c:v>1227</c:v>
                </c:pt>
                <c:pt idx="218">
                  <c:v>1030</c:v>
                </c:pt>
                <c:pt idx="219">
                  <c:v>879</c:v>
                </c:pt>
                <c:pt idx="220">
                  <c:v>790</c:v>
                </c:pt>
                <c:pt idx="221">
                  <c:v>732</c:v>
                </c:pt>
                <c:pt idx="222">
                  <c:v>689</c:v>
                </c:pt>
                <c:pt idx="223">
                  <c:v>661</c:v>
                </c:pt>
                <c:pt idx="224">
                  <c:v>635</c:v>
                </c:pt>
                <c:pt idx="225">
                  <c:v>622</c:v>
                </c:pt>
                <c:pt idx="226">
                  <c:v>657</c:v>
                </c:pt>
                <c:pt idx="227">
                  <c:v>622</c:v>
                </c:pt>
                <c:pt idx="228">
                  <c:v>636</c:v>
                </c:pt>
                <c:pt idx="229">
                  <c:v>680</c:v>
                </c:pt>
                <c:pt idx="230">
                  <c:v>741</c:v>
                </c:pt>
                <c:pt idx="231">
                  <c:v>831</c:v>
                </c:pt>
                <c:pt idx="232">
                  <c:v>876</c:v>
                </c:pt>
                <c:pt idx="233">
                  <c:v>877</c:v>
                </c:pt>
                <c:pt idx="234">
                  <c:v>850</c:v>
                </c:pt>
                <c:pt idx="235">
                  <c:v>829</c:v>
                </c:pt>
                <c:pt idx="236">
                  <c:v>874</c:v>
                </c:pt>
                <c:pt idx="237">
                  <c:v>758</c:v>
                </c:pt>
                <c:pt idx="238">
                  <c:v>750</c:v>
                </c:pt>
                <c:pt idx="239">
                  <c:v>693</c:v>
                </c:pt>
                <c:pt idx="240">
                  <c:v>589</c:v>
                </c:pt>
                <c:pt idx="241">
                  <c:v>560</c:v>
                </c:pt>
                <c:pt idx="242">
                  <c:v>620</c:v>
                </c:pt>
                <c:pt idx="243">
                  <c:v>559</c:v>
                </c:pt>
                <c:pt idx="244">
                  <c:v>515</c:v>
                </c:pt>
                <c:pt idx="245">
                  <c:v>480</c:v>
                </c:pt>
                <c:pt idx="246">
                  <c:v>480</c:v>
                </c:pt>
                <c:pt idx="247">
                  <c:v>423</c:v>
                </c:pt>
                <c:pt idx="248">
                  <c:v>358</c:v>
                </c:pt>
                <c:pt idx="249">
                  <c:v>539</c:v>
                </c:pt>
                <c:pt idx="250">
                  <c:v>409</c:v>
                </c:pt>
                <c:pt idx="251">
                  <c:v>392</c:v>
                </c:pt>
                <c:pt idx="252">
                  <c:v>362</c:v>
                </c:pt>
                <c:pt idx="253">
                  <c:v>402</c:v>
                </c:pt>
                <c:pt idx="254">
                  <c:v>510.98169999999999</c:v>
                </c:pt>
                <c:pt idx="255">
                  <c:v>558.69060000000002</c:v>
                </c:pt>
                <c:pt idx="256">
                  <c:v>544.67700000000002</c:v>
                </c:pt>
                <c:pt idx="257">
                  <c:v>483.73450000000003</c:v>
                </c:pt>
                <c:pt idx="258">
                  <c:v>392.00819999999999</c:v>
                </c:pt>
                <c:pt idx="259">
                  <c:v>393.62090000000001</c:v>
                </c:pt>
                <c:pt idx="260">
                  <c:v>395.24009999999998</c:v>
                </c:pt>
                <c:pt idx="261">
                  <c:v>327.50749999999999</c:v>
                </c:pt>
                <c:pt idx="262">
                  <c:v>312.82729999999998</c:v>
                </c:pt>
                <c:pt idx="263">
                  <c:v>306</c:v>
                </c:pt>
                <c:pt idx="264">
                  <c:v>392.1182</c:v>
                </c:pt>
                <c:pt idx="265">
                  <c:v>329.2373</c:v>
                </c:pt>
                <c:pt idx="266">
                  <c:v>313.56240000000003</c:v>
                </c:pt>
                <c:pt idx="267">
                  <c:v>316.846</c:v>
                </c:pt>
                <c:pt idx="268">
                  <c:v>338</c:v>
                </c:pt>
                <c:pt idx="269">
                  <c:v>702</c:v>
                </c:pt>
                <c:pt idx="270">
                  <c:v>291</c:v>
                </c:pt>
                <c:pt idx="271">
                  <c:v>261.65570000000002</c:v>
                </c:pt>
                <c:pt idx="272">
                  <c:v>265.51179999999999</c:v>
                </c:pt>
                <c:pt idx="273">
                  <c:v>304</c:v>
                </c:pt>
                <c:pt idx="274">
                  <c:v>373.73059999999998</c:v>
                </c:pt>
                <c:pt idx="275">
                  <c:v>311</c:v>
                </c:pt>
                <c:pt idx="276">
                  <c:v>301</c:v>
                </c:pt>
                <c:pt idx="277">
                  <c:v>332</c:v>
                </c:pt>
                <c:pt idx="278">
                  <c:v>294</c:v>
                </c:pt>
                <c:pt idx="279">
                  <c:v>269</c:v>
                </c:pt>
                <c:pt idx="280">
                  <c:v>285</c:v>
                </c:pt>
                <c:pt idx="281">
                  <c:v>302</c:v>
                </c:pt>
                <c:pt idx="282">
                  <c:v>239</c:v>
                </c:pt>
                <c:pt idx="283">
                  <c:v>257</c:v>
                </c:pt>
                <c:pt idx="284">
                  <c:v>259</c:v>
                </c:pt>
                <c:pt idx="285">
                  <c:v>255</c:v>
                </c:pt>
                <c:pt idx="286">
                  <c:v>243.23519999999999</c:v>
                </c:pt>
                <c:pt idx="287">
                  <c:v>256</c:v>
                </c:pt>
                <c:pt idx="288">
                  <c:v>237</c:v>
                </c:pt>
                <c:pt idx="289">
                  <c:v>257</c:v>
                </c:pt>
                <c:pt idx="290">
                  <c:v>227</c:v>
                </c:pt>
                <c:pt idx="291">
                  <c:v>228</c:v>
                </c:pt>
                <c:pt idx="292">
                  <c:v>225</c:v>
                </c:pt>
                <c:pt idx="293">
                  <c:v>198</c:v>
                </c:pt>
                <c:pt idx="294">
                  <c:v>228</c:v>
                </c:pt>
                <c:pt idx="295">
                  <c:v>183</c:v>
                </c:pt>
                <c:pt idx="296">
                  <c:v>183</c:v>
                </c:pt>
                <c:pt idx="297">
                  <c:v>306</c:v>
                </c:pt>
                <c:pt idx="298">
                  <c:v>229</c:v>
                </c:pt>
                <c:pt idx="299">
                  <c:v>230</c:v>
                </c:pt>
                <c:pt idx="300">
                  <c:v>207</c:v>
                </c:pt>
                <c:pt idx="301">
                  <c:v>215</c:v>
                </c:pt>
                <c:pt idx="302">
                  <c:v>211.7843</c:v>
                </c:pt>
                <c:pt idx="303">
                  <c:v>267</c:v>
                </c:pt>
                <c:pt idx="304">
                  <c:v>201</c:v>
                </c:pt>
                <c:pt idx="305">
                  <c:v>176</c:v>
                </c:pt>
                <c:pt idx="306">
                  <c:v>154</c:v>
                </c:pt>
                <c:pt idx="307">
                  <c:v>185</c:v>
                </c:pt>
                <c:pt idx="308">
                  <c:v>201</c:v>
                </c:pt>
                <c:pt idx="309">
                  <c:v>226</c:v>
                </c:pt>
                <c:pt idx="310">
                  <c:v>169</c:v>
                </c:pt>
                <c:pt idx="311">
                  <c:v>207</c:v>
                </c:pt>
                <c:pt idx="312">
                  <c:v>223</c:v>
                </c:pt>
                <c:pt idx="313">
                  <c:v>173</c:v>
                </c:pt>
                <c:pt idx="314">
                  <c:v>160</c:v>
                </c:pt>
                <c:pt idx="315">
                  <c:v>176</c:v>
                </c:pt>
                <c:pt idx="316">
                  <c:v>198.61439999999999</c:v>
                </c:pt>
                <c:pt idx="317">
                  <c:v>187</c:v>
                </c:pt>
                <c:pt idx="318">
                  <c:v>184.09690000000001</c:v>
                </c:pt>
                <c:pt idx="319">
                  <c:v>169.9573</c:v>
                </c:pt>
                <c:pt idx="320">
                  <c:v>151.22470000000001</c:v>
                </c:pt>
                <c:pt idx="321">
                  <c:v>167</c:v>
                </c:pt>
                <c:pt idx="322">
                  <c:v>135.9247</c:v>
                </c:pt>
                <c:pt idx="323">
                  <c:v>167.01169999999999</c:v>
                </c:pt>
                <c:pt idx="324">
                  <c:v>168</c:v>
                </c:pt>
                <c:pt idx="325">
                  <c:v>195</c:v>
                </c:pt>
                <c:pt idx="326">
                  <c:v>140.5565</c:v>
                </c:pt>
                <c:pt idx="327">
                  <c:v>145</c:v>
                </c:pt>
                <c:pt idx="328">
                  <c:v>150.84219999999999</c:v>
                </c:pt>
                <c:pt idx="329">
                  <c:v>180</c:v>
                </c:pt>
                <c:pt idx="330">
                  <c:v>185</c:v>
                </c:pt>
                <c:pt idx="331">
                  <c:v>135</c:v>
                </c:pt>
                <c:pt idx="332">
                  <c:v>125</c:v>
                </c:pt>
                <c:pt idx="333">
                  <c:v>138</c:v>
                </c:pt>
                <c:pt idx="334">
                  <c:v>141</c:v>
                </c:pt>
                <c:pt idx="335">
                  <c:v>134.04750000000001</c:v>
                </c:pt>
                <c:pt idx="336">
                  <c:v>150.16679999999999</c:v>
                </c:pt>
                <c:pt idx="337">
                  <c:v>155</c:v>
                </c:pt>
                <c:pt idx="338">
                  <c:v>183</c:v>
                </c:pt>
                <c:pt idx="339">
                  <c:v>189</c:v>
                </c:pt>
                <c:pt idx="340">
                  <c:v>209</c:v>
                </c:pt>
                <c:pt idx="341">
                  <c:v>130</c:v>
                </c:pt>
                <c:pt idx="342">
                  <c:v>130</c:v>
                </c:pt>
                <c:pt idx="343">
                  <c:v>193.3742</c:v>
                </c:pt>
                <c:pt idx="344">
                  <c:v>187</c:v>
                </c:pt>
                <c:pt idx="345">
                  <c:v>126</c:v>
                </c:pt>
                <c:pt idx="346">
                  <c:v>162</c:v>
                </c:pt>
                <c:pt idx="347">
                  <c:v>166.06469999999999</c:v>
                </c:pt>
                <c:pt idx="348">
                  <c:v>165.43889999999999</c:v>
                </c:pt>
                <c:pt idx="349">
                  <c:v>201.4905</c:v>
                </c:pt>
                <c:pt idx="350">
                  <c:v>127</c:v>
                </c:pt>
                <c:pt idx="351">
                  <c:v>152.9941</c:v>
                </c:pt>
                <c:pt idx="352">
                  <c:v>153</c:v>
                </c:pt>
                <c:pt idx="353">
                  <c:v>166.9546</c:v>
                </c:pt>
                <c:pt idx="354">
                  <c:v>182.04570000000001</c:v>
                </c:pt>
                <c:pt idx="355">
                  <c:v>191</c:v>
                </c:pt>
                <c:pt idx="356">
                  <c:v>199</c:v>
                </c:pt>
                <c:pt idx="357">
                  <c:v>163.44900000000001</c:v>
                </c:pt>
                <c:pt idx="358">
                  <c:v>164</c:v>
                </c:pt>
                <c:pt idx="359">
                  <c:v>148</c:v>
                </c:pt>
                <c:pt idx="360">
                  <c:v>148</c:v>
                </c:pt>
                <c:pt idx="361">
                  <c:v>134.4846</c:v>
                </c:pt>
                <c:pt idx="362">
                  <c:v>177</c:v>
                </c:pt>
                <c:pt idx="363">
                  <c:v>175</c:v>
                </c:pt>
                <c:pt idx="364">
                  <c:v>147.4383</c:v>
                </c:pt>
              </c:numCache>
            </c:numRef>
          </c:val>
          <c:extLst>
            <c:ext xmlns:c16="http://schemas.microsoft.com/office/drawing/2014/chart" uri="{C3380CC4-5D6E-409C-BE32-E72D297353CC}">
              <c16:uniqueId val="{00000000-EC0C-4C7E-A831-892B4DADECCA}"/>
            </c:ext>
          </c:extLst>
        </c:ser>
        <c:ser>
          <c:idx val="1"/>
          <c:order val="1"/>
          <c:tx>
            <c:strRef>
              <c:f>'Data Summary'!$D$3</c:f>
              <c:strCache>
                <c:ptCount val="1"/>
                <c:pt idx="0">
                  <c:v>Min of ELEVATION</c:v>
                </c:pt>
              </c:strCache>
            </c:strRef>
          </c:tx>
          <c:spPr>
            <a:solidFill>
              <a:schemeClr val="bg1"/>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Summary'!$I$4:$I$383</c:f>
              <c:numCache>
                <c:formatCode>General</c:formatCode>
                <c:ptCount val="380"/>
                <c:pt idx="0">
                  <c:v>39</c:v>
                </c:pt>
                <c:pt idx="1">
                  <c:v>30</c:v>
                </c:pt>
                <c:pt idx="2">
                  <c:v>37</c:v>
                </c:pt>
                <c:pt idx="3">
                  <c:v>37</c:v>
                </c:pt>
                <c:pt idx="4">
                  <c:v>56</c:v>
                </c:pt>
                <c:pt idx="5">
                  <c:v>33</c:v>
                </c:pt>
                <c:pt idx="6">
                  <c:v>48</c:v>
                </c:pt>
                <c:pt idx="7">
                  <c:v>36</c:v>
                </c:pt>
                <c:pt idx="8">
                  <c:v>35</c:v>
                </c:pt>
                <c:pt idx="9">
                  <c:v>24</c:v>
                </c:pt>
                <c:pt idx="10">
                  <c:v>44</c:v>
                </c:pt>
                <c:pt idx="11">
                  <c:v>43</c:v>
                </c:pt>
                <c:pt idx="12">
                  <c:v>48</c:v>
                </c:pt>
                <c:pt idx="13">
                  <c:v>38</c:v>
                </c:pt>
                <c:pt idx="14">
                  <c:v>48</c:v>
                </c:pt>
                <c:pt idx="15">
                  <c:v>52</c:v>
                </c:pt>
                <c:pt idx="16">
                  <c:v>33</c:v>
                </c:pt>
                <c:pt idx="17">
                  <c:v>45</c:v>
                </c:pt>
                <c:pt idx="18">
                  <c:v>39</c:v>
                </c:pt>
                <c:pt idx="19">
                  <c:v>44</c:v>
                </c:pt>
                <c:pt idx="20">
                  <c:v>42</c:v>
                </c:pt>
                <c:pt idx="21">
                  <c:v>40</c:v>
                </c:pt>
                <c:pt idx="22">
                  <c:v>46</c:v>
                </c:pt>
                <c:pt idx="23">
                  <c:v>47</c:v>
                </c:pt>
                <c:pt idx="24">
                  <c:v>43</c:v>
                </c:pt>
                <c:pt idx="25">
                  <c:v>40</c:v>
                </c:pt>
                <c:pt idx="26">
                  <c:v>43</c:v>
                </c:pt>
                <c:pt idx="27">
                  <c:v>45</c:v>
                </c:pt>
                <c:pt idx="28">
                  <c:v>43</c:v>
                </c:pt>
                <c:pt idx="29">
                  <c:v>43</c:v>
                </c:pt>
                <c:pt idx="30">
                  <c:v>24</c:v>
                </c:pt>
                <c:pt idx="31">
                  <c:v>20</c:v>
                </c:pt>
                <c:pt idx="32">
                  <c:v>20</c:v>
                </c:pt>
                <c:pt idx="33">
                  <c:v>20</c:v>
                </c:pt>
                <c:pt idx="34">
                  <c:v>20</c:v>
                </c:pt>
                <c:pt idx="35">
                  <c:v>20</c:v>
                </c:pt>
                <c:pt idx="36">
                  <c:v>20</c:v>
                </c:pt>
                <c:pt idx="37">
                  <c:v>20</c:v>
                </c:pt>
                <c:pt idx="38">
                  <c:v>20</c:v>
                </c:pt>
                <c:pt idx="39">
                  <c:v>13</c:v>
                </c:pt>
                <c:pt idx="40">
                  <c:v>16</c:v>
                </c:pt>
                <c:pt idx="41">
                  <c:v>13</c:v>
                </c:pt>
                <c:pt idx="42">
                  <c:v>42</c:v>
                </c:pt>
                <c:pt idx="43">
                  <c:v>28</c:v>
                </c:pt>
                <c:pt idx="44">
                  <c:v>40</c:v>
                </c:pt>
                <c:pt idx="45">
                  <c:v>13</c:v>
                </c:pt>
                <c:pt idx="46">
                  <c:v>13</c:v>
                </c:pt>
                <c:pt idx="47">
                  <c:v>13</c:v>
                </c:pt>
                <c:pt idx="48">
                  <c:v>13</c:v>
                </c:pt>
                <c:pt idx="49">
                  <c:v>13</c:v>
                </c:pt>
                <c:pt idx="50">
                  <c:v>14</c:v>
                </c:pt>
                <c:pt idx="51">
                  <c:v>13</c:v>
                </c:pt>
                <c:pt idx="52">
                  <c:v>28</c:v>
                </c:pt>
                <c:pt idx="53">
                  <c:v>20</c:v>
                </c:pt>
                <c:pt idx="54">
                  <c:v>20</c:v>
                </c:pt>
                <c:pt idx="55">
                  <c:v>20</c:v>
                </c:pt>
                <c:pt idx="56">
                  <c:v>14</c:v>
                </c:pt>
                <c:pt idx="57">
                  <c:v>29</c:v>
                </c:pt>
                <c:pt idx="58">
                  <c:v>20</c:v>
                </c:pt>
                <c:pt idx="59">
                  <c:v>1</c:v>
                </c:pt>
                <c:pt idx="60">
                  <c:v>17</c:v>
                </c:pt>
                <c:pt idx="61">
                  <c:v>13</c:v>
                </c:pt>
                <c:pt idx="62">
                  <c:v>13</c:v>
                </c:pt>
                <c:pt idx="63">
                  <c:v>7</c:v>
                </c:pt>
                <c:pt idx="64">
                  <c:v>13</c:v>
                </c:pt>
                <c:pt idx="65">
                  <c:v>5</c:v>
                </c:pt>
                <c:pt idx="66">
                  <c:v>15</c:v>
                </c:pt>
                <c:pt idx="67">
                  <c:v>13</c:v>
                </c:pt>
                <c:pt idx="68">
                  <c:v>13</c:v>
                </c:pt>
                <c:pt idx="69">
                  <c:v>13</c:v>
                </c:pt>
                <c:pt idx="70">
                  <c:v>13</c:v>
                </c:pt>
                <c:pt idx="71">
                  <c:v>13</c:v>
                </c:pt>
                <c:pt idx="72">
                  <c:v>13</c:v>
                </c:pt>
                <c:pt idx="73">
                  <c:v>13</c:v>
                </c:pt>
                <c:pt idx="74">
                  <c:v>8</c:v>
                </c:pt>
                <c:pt idx="75">
                  <c:v>42</c:v>
                </c:pt>
                <c:pt idx="76">
                  <c:v>20</c:v>
                </c:pt>
                <c:pt idx="77">
                  <c:v>13</c:v>
                </c:pt>
                <c:pt idx="78">
                  <c:v>9</c:v>
                </c:pt>
                <c:pt idx="79">
                  <c:v>32.907400000000003</c:v>
                </c:pt>
                <c:pt idx="80">
                  <c:v>13</c:v>
                </c:pt>
                <c:pt idx="81">
                  <c:v>13</c:v>
                </c:pt>
                <c:pt idx="82">
                  <c:v>13</c:v>
                </c:pt>
                <c:pt idx="83">
                  <c:v>13</c:v>
                </c:pt>
                <c:pt idx="84">
                  <c:v>13</c:v>
                </c:pt>
                <c:pt idx="85">
                  <c:v>13</c:v>
                </c:pt>
                <c:pt idx="86">
                  <c:v>6</c:v>
                </c:pt>
                <c:pt idx="87">
                  <c:v>13</c:v>
                </c:pt>
                <c:pt idx="88">
                  <c:v>13</c:v>
                </c:pt>
                <c:pt idx="89">
                  <c:v>21</c:v>
                </c:pt>
                <c:pt idx="90">
                  <c:v>47</c:v>
                </c:pt>
                <c:pt idx="91">
                  <c:v>47</c:v>
                </c:pt>
                <c:pt idx="92">
                  <c:v>46</c:v>
                </c:pt>
                <c:pt idx="93">
                  <c:v>29</c:v>
                </c:pt>
                <c:pt idx="94">
                  <c:v>8</c:v>
                </c:pt>
                <c:pt idx="95">
                  <c:v>60</c:v>
                </c:pt>
                <c:pt idx="96">
                  <c:v>52</c:v>
                </c:pt>
                <c:pt idx="97">
                  <c:v>52</c:v>
                </c:pt>
                <c:pt idx="98">
                  <c:v>45</c:v>
                </c:pt>
                <c:pt idx="99">
                  <c:v>57</c:v>
                </c:pt>
                <c:pt idx="100">
                  <c:v>41</c:v>
                </c:pt>
                <c:pt idx="101">
                  <c:v>47</c:v>
                </c:pt>
                <c:pt idx="102">
                  <c:v>50</c:v>
                </c:pt>
                <c:pt idx="103">
                  <c:v>45</c:v>
                </c:pt>
                <c:pt idx="104">
                  <c:v>52</c:v>
                </c:pt>
                <c:pt idx="105">
                  <c:v>53</c:v>
                </c:pt>
                <c:pt idx="106">
                  <c:v>52</c:v>
                </c:pt>
                <c:pt idx="107">
                  <c:v>73</c:v>
                </c:pt>
                <c:pt idx="108">
                  <c:v>64</c:v>
                </c:pt>
                <c:pt idx="109">
                  <c:v>47</c:v>
                </c:pt>
                <c:pt idx="110">
                  <c:v>63</c:v>
                </c:pt>
                <c:pt idx="111">
                  <c:v>53</c:v>
                </c:pt>
                <c:pt idx="112">
                  <c:v>52</c:v>
                </c:pt>
                <c:pt idx="113">
                  <c:v>51</c:v>
                </c:pt>
                <c:pt idx="114">
                  <c:v>83</c:v>
                </c:pt>
                <c:pt idx="115">
                  <c:v>52</c:v>
                </c:pt>
                <c:pt idx="116">
                  <c:v>71</c:v>
                </c:pt>
                <c:pt idx="117">
                  <c:v>71</c:v>
                </c:pt>
                <c:pt idx="118">
                  <c:v>81</c:v>
                </c:pt>
                <c:pt idx="119">
                  <c:v>99</c:v>
                </c:pt>
                <c:pt idx="120">
                  <c:v>85</c:v>
                </c:pt>
                <c:pt idx="121">
                  <c:v>62</c:v>
                </c:pt>
                <c:pt idx="122">
                  <c:v>81</c:v>
                </c:pt>
                <c:pt idx="123">
                  <c:v>96</c:v>
                </c:pt>
                <c:pt idx="124">
                  <c:v>111.4079</c:v>
                </c:pt>
                <c:pt idx="125">
                  <c:v>87</c:v>
                </c:pt>
                <c:pt idx="126">
                  <c:v>92</c:v>
                </c:pt>
                <c:pt idx="127">
                  <c:v>92</c:v>
                </c:pt>
                <c:pt idx="128">
                  <c:v>120</c:v>
                </c:pt>
                <c:pt idx="129">
                  <c:v>149</c:v>
                </c:pt>
                <c:pt idx="130">
                  <c:v>165</c:v>
                </c:pt>
                <c:pt idx="131">
                  <c:v>154</c:v>
                </c:pt>
                <c:pt idx="132">
                  <c:v>142</c:v>
                </c:pt>
                <c:pt idx="133">
                  <c:v>142</c:v>
                </c:pt>
                <c:pt idx="134">
                  <c:v>148</c:v>
                </c:pt>
                <c:pt idx="135">
                  <c:v>180</c:v>
                </c:pt>
                <c:pt idx="136">
                  <c:v>176</c:v>
                </c:pt>
                <c:pt idx="137">
                  <c:v>163</c:v>
                </c:pt>
                <c:pt idx="138">
                  <c:v>154</c:v>
                </c:pt>
                <c:pt idx="139">
                  <c:v>177</c:v>
                </c:pt>
                <c:pt idx="140">
                  <c:v>162</c:v>
                </c:pt>
                <c:pt idx="141">
                  <c:v>199</c:v>
                </c:pt>
                <c:pt idx="142">
                  <c:v>173</c:v>
                </c:pt>
                <c:pt idx="143">
                  <c:v>177</c:v>
                </c:pt>
                <c:pt idx="144">
                  <c:v>231</c:v>
                </c:pt>
                <c:pt idx="145">
                  <c:v>254</c:v>
                </c:pt>
                <c:pt idx="146">
                  <c:v>280</c:v>
                </c:pt>
                <c:pt idx="147">
                  <c:v>313.9796</c:v>
                </c:pt>
                <c:pt idx="148">
                  <c:v>315</c:v>
                </c:pt>
                <c:pt idx="149">
                  <c:v>314.33819999999997</c:v>
                </c:pt>
                <c:pt idx="150">
                  <c:v>345.66180000000003</c:v>
                </c:pt>
                <c:pt idx="151">
                  <c:v>360</c:v>
                </c:pt>
                <c:pt idx="152">
                  <c:v>360</c:v>
                </c:pt>
                <c:pt idx="153">
                  <c:v>361.3485</c:v>
                </c:pt>
                <c:pt idx="154">
                  <c:v>334.03710000000001</c:v>
                </c:pt>
                <c:pt idx="155">
                  <c:v>346.74299999999999</c:v>
                </c:pt>
                <c:pt idx="156">
                  <c:v>343.69060000000002</c:v>
                </c:pt>
                <c:pt idx="157">
                  <c:v>286.93400000000003</c:v>
                </c:pt>
                <c:pt idx="158">
                  <c:v>296.3152</c:v>
                </c:pt>
                <c:pt idx="159">
                  <c:v>255.9316</c:v>
                </c:pt>
                <c:pt idx="160">
                  <c:v>261.00060000000002</c:v>
                </c:pt>
                <c:pt idx="161">
                  <c:v>258.12970000000001</c:v>
                </c:pt>
                <c:pt idx="162">
                  <c:v>231.0341</c:v>
                </c:pt>
                <c:pt idx="163">
                  <c:v>215.66130000000001</c:v>
                </c:pt>
                <c:pt idx="164">
                  <c:v>247.0909</c:v>
                </c:pt>
                <c:pt idx="165">
                  <c:v>185.04050000000001</c:v>
                </c:pt>
                <c:pt idx="166">
                  <c:v>200.93430000000001</c:v>
                </c:pt>
                <c:pt idx="167">
                  <c:v>201.2457</c:v>
                </c:pt>
                <c:pt idx="168">
                  <c:v>217.04</c:v>
                </c:pt>
                <c:pt idx="169">
                  <c:v>157.00569999999999</c:v>
                </c:pt>
                <c:pt idx="170">
                  <c:v>136.6842</c:v>
                </c:pt>
                <c:pt idx="171">
                  <c:v>200.89359999999999</c:v>
                </c:pt>
                <c:pt idx="172">
                  <c:v>156.20339999999999</c:v>
                </c:pt>
                <c:pt idx="173">
                  <c:v>156.77959999999999</c:v>
                </c:pt>
                <c:pt idx="174">
                  <c:v>172.6514</c:v>
                </c:pt>
                <c:pt idx="175">
                  <c:v>173.81039999999999</c:v>
                </c:pt>
                <c:pt idx="176">
                  <c:v>153</c:v>
                </c:pt>
                <c:pt idx="177">
                  <c:v>174</c:v>
                </c:pt>
                <c:pt idx="178">
                  <c:v>165</c:v>
                </c:pt>
                <c:pt idx="179">
                  <c:v>140</c:v>
                </c:pt>
                <c:pt idx="180">
                  <c:v>141</c:v>
                </c:pt>
                <c:pt idx="181">
                  <c:v>125</c:v>
                </c:pt>
                <c:pt idx="182">
                  <c:v>143</c:v>
                </c:pt>
                <c:pt idx="183">
                  <c:v>150</c:v>
                </c:pt>
                <c:pt idx="184">
                  <c:v>155.78030000000001</c:v>
                </c:pt>
                <c:pt idx="185">
                  <c:v>115.25700000000001</c:v>
                </c:pt>
                <c:pt idx="186">
                  <c:v>150</c:v>
                </c:pt>
                <c:pt idx="187">
                  <c:v>158</c:v>
                </c:pt>
                <c:pt idx="188">
                  <c:v>152</c:v>
                </c:pt>
                <c:pt idx="189">
                  <c:v>159</c:v>
                </c:pt>
                <c:pt idx="190">
                  <c:v>115</c:v>
                </c:pt>
                <c:pt idx="191">
                  <c:v>97</c:v>
                </c:pt>
                <c:pt idx="192">
                  <c:v>98</c:v>
                </c:pt>
                <c:pt idx="193">
                  <c:v>99</c:v>
                </c:pt>
                <c:pt idx="194">
                  <c:v>98</c:v>
                </c:pt>
                <c:pt idx="195">
                  <c:v>102</c:v>
                </c:pt>
                <c:pt idx="196">
                  <c:v>90</c:v>
                </c:pt>
                <c:pt idx="197">
                  <c:v>79</c:v>
                </c:pt>
                <c:pt idx="198">
                  <c:v>80</c:v>
                </c:pt>
                <c:pt idx="199">
                  <c:v>92</c:v>
                </c:pt>
                <c:pt idx="200">
                  <c:v>94</c:v>
                </c:pt>
                <c:pt idx="201">
                  <c:v>83</c:v>
                </c:pt>
                <c:pt idx="202">
                  <c:v>163</c:v>
                </c:pt>
                <c:pt idx="203">
                  <c:v>101</c:v>
                </c:pt>
                <c:pt idx="204">
                  <c:v>115</c:v>
                </c:pt>
                <c:pt idx="205">
                  <c:v>95</c:v>
                </c:pt>
                <c:pt idx="206">
                  <c:v>118</c:v>
                </c:pt>
                <c:pt idx="207">
                  <c:v>75</c:v>
                </c:pt>
                <c:pt idx="208">
                  <c:v>65</c:v>
                </c:pt>
                <c:pt idx="209">
                  <c:v>89</c:v>
                </c:pt>
                <c:pt idx="210">
                  <c:v>90</c:v>
                </c:pt>
                <c:pt idx="211">
                  <c:v>27.104199999999999</c:v>
                </c:pt>
                <c:pt idx="212">
                  <c:v>81</c:v>
                </c:pt>
                <c:pt idx="213">
                  <c:v>72</c:v>
                </c:pt>
                <c:pt idx="214">
                  <c:v>84</c:v>
                </c:pt>
                <c:pt idx="215">
                  <c:v>85</c:v>
                </c:pt>
                <c:pt idx="216">
                  <c:v>118</c:v>
                </c:pt>
                <c:pt idx="217">
                  <c:v>94</c:v>
                </c:pt>
                <c:pt idx="218">
                  <c:v>101</c:v>
                </c:pt>
                <c:pt idx="219">
                  <c:v>78</c:v>
                </c:pt>
                <c:pt idx="220">
                  <c:v>99</c:v>
                </c:pt>
                <c:pt idx="221">
                  <c:v>99</c:v>
                </c:pt>
                <c:pt idx="222">
                  <c:v>89</c:v>
                </c:pt>
                <c:pt idx="223">
                  <c:v>80</c:v>
                </c:pt>
                <c:pt idx="224">
                  <c:v>30</c:v>
                </c:pt>
                <c:pt idx="225">
                  <c:v>89.986099999999993</c:v>
                </c:pt>
                <c:pt idx="226">
                  <c:v>75</c:v>
                </c:pt>
                <c:pt idx="227">
                  <c:v>81.999399999999994</c:v>
                </c:pt>
                <c:pt idx="228">
                  <c:v>71</c:v>
                </c:pt>
                <c:pt idx="229">
                  <c:v>79</c:v>
                </c:pt>
                <c:pt idx="230">
                  <c:v>79</c:v>
                </c:pt>
                <c:pt idx="231">
                  <c:v>84</c:v>
                </c:pt>
                <c:pt idx="232">
                  <c:v>102</c:v>
                </c:pt>
                <c:pt idx="233">
                  <c:v>93</c:v>
                </c:pt>
                <c:pt idx="234">
                  <c:v>87</c:v>
                </c:pt>
                <c:pt idx="235">
                  <c:v>92</c:v>
                </c:pt>
                <c:pt idx="236">
                  <c:v>91</c:v>
                </c:pt>
                <c:pt idx="237">
                  <c:v>65</c:v>
                </c:pt>
                <c:pt idx="238">
                  <c:v>60</c:v>
                </c:pt>
                <c:pt idx="239">
                  <c:v>60</c:v>
                </c:pt>
                <c:pt idx="240">
                  <c:v>53</c:v>
                </c:pt>
                <c:pt idx="241">
                  <c:v>83</c:v>
                </c:pt>
                <c:pt idx="242">
                  <c:v>73</c:v>
                </c:pt>
                <c:pt idx="243">
                  <c:v>31</c:v>
                </c:pt>
                <c:pt idx="244">
                  <c:v>64</c:v>
                </c:pt>
                <c:pt idx="245">
                  <c:v>58</c:v>
                </c:pt>
                <c:pt idx="246">
                  <c:v>70</c:v>
                </c:pt>
                <c:pt idx="247">
                  <c:v>63</c:v>
                </c:pt>
                <c:pt idx="248">
                  <c:v>47.509500000000003</c:v>
                </c:pt>
                <c:pt idx="249">
                  <c:v>66</c:v>
                </c:pt>
                <c:pt idx="250">
                  <c:v>45</c:v>
                </c:pt>
                <c:pt idx="251">
                  <c:v>50</c:v>
                </c:pt>
                <c:pt idx="252">
                  <c:v>59.2791</c:v>
                </c:pt>
                <c:pt idx="253">
                  <c:v>80</c:v>
                </c:pt>
                <c:pt idx="254">
                  <c:v>46.633000000000003</c:v>
                </c:pt>
                <c:pt idx="255">
                  <c:v>48.4754</c:v>
                </c:pt>
                <c:pt idx="256">
                  <c:v>59</c:v>
                </c:pt>
                <c:pt idx="257">
                  <c:v>57.232900000000001</c:v>
                </c:pt>
                <c:pt idx="258">
                  <c:v>72.927199999999999</c:v>
                </c:pt>
                <c:pt idx="259">
                  <c:v>61.808700000000002</c:v>
                </c:pt>
                <c:pt idx="260">
                  <c:v>67.604100000000003</c:v>
                </c:pt>
                <c:pt idx="261">
                  <c:v>74.088499999999996</c:v>
                </c:pt>
                <c:pt idx="262">
                  <c:v>41.655799999999999</c:v>
                </c:pt>
                <c:pt idx="263">
                  <c:v>66</c:v>
                </c:pt>
                <c:pt idx="264">
                  <c:v>76.266900000000007</c:v>
                </c:pt>
                <c:pt idx="265">
                  <c:v>63.223500000000001</c:v>
                </c:pt>
                <c:pt idx="266">
                  <c:v>69</c:v>
                </c:pt>
                <c:pt idx="267">
                  <c:v>79</c:v>
                </c:pt>
                <c:pt idx="268">
                  <c:v>0</c:v>
                </c:pt>
                <c:pt idx="269">
                  <c:v>69.3797</c:v>
                </c:pt>
                <c:pt idx="270">
                  <c:v>55.349400000000003</c:v>
                </c:pt>
                <c:pt idx="271">
                  <c:v>54.296500000000002</c:v>
                </c:pt>
                <c:pt idx="272">
                  <c:v>62.260599999999997</c:v>
                </c:pt>
                <c:pt idx="273">
                  <c:v>65.943399999999997</c:v>
                </c:pt>
                <c:pt idx="274">
                  <c:v>79</c:v>
                </c:pt>
                <c:pt idx="275">
                  <c:v>66</c:v>
                </c:pt>
                <c:pt idx="276">
                  <c:v>71.517700000000005</c:v>
                </c:pt>
                <c:pt idx="277">
                  <c:v>60.674999999999997</c:v>
                </c:pt>
                <c:pt idx="278">
                  <c:v>61.06</c:v>
                </c:pt>
                <c:pt idx="279">
                  <c:v>37.287100000000002</c:v>
                </c:pt>
                <c:pt idx="280">
                  <c:v>61</c:v>
                </c:pt>
                <c:pt idx="281">
                  <c:v>61</c:v>
                </c:pt>
                <c:pt idx="282">
                  <c:v>64.462199999999996</c:v>
                </c:pt>
                <c:pt idx="283">
                  <c:v>24.6615</c:v>
                </c:pt>
                <c:pt idx="284">
                  <c:v>62</c:v>
                </c:pt>
                <c:pt idx="285">
                  <c:v>55</c:v>
                </c:pt>
                <c:pt idx="286">
                  <c:v>74</c:v>
                </c:pt>
                <c:pt idx="287">
                  <c:v>57.651400000000002</c:v>
                </c:pt>
                <c:pt idx="288">
                  <c:v>44</c:v>
                </c:pt>
                <c:pt idx="289">
                  <c:v>65.650700000000001</c:v>
                </c:pt>
                <c:pt idx="290">
                  <c:v>46</c:v>
                </c:pt>
                <c:pt idx="291">
                  <c:v>35</c:v>
                </c:pt>
                <c:pt idx="292">
                  <c:v>46</c:v>
                </c:pt>
                <c:pt idx="293">
                  <c:v>62</c:v>
                </c:pt>
                <c:pt idx="294">
                  <c:v>63</c:v>
                </c:pt>
                <c:pt idx="295">
                  <c:v>58</c:v>
                </c:pt>
                <c:pt idx="296">
                  <c:v>46</c:v>
                </c:pt>
                <c:pt idx="297">
                  <c:v>61</c:v>
                </c:pt>
                <c:pt idx="298">
                  <c:v>37</c:v>
                </c:pt>
                <c:pt idx="299">
                  <c:v>46</c:v>
                </c:pt>
                <c:pt idx="300">
                  <c:v>35</c:v>
                </c:pt>
                <c:pt idx="301">
                  <c:v>55</c:v>
                </c:pt>
                <c:pt idx="302">
                  <c:v>52</c:v>
                </c:pt>
                <c:pt idx="303">
                  <c:v>58</c:v>
                </c:pt>
                <c:pt idx="304">
                  <c:v>31</c:v>
                </c:pt>
                <c:pt idx="305">
                  <c:v>49</c:v>
                </c:pt>
                <c:pt idx="306">
                  <c:v>49</c:v>
                </c:pt>
                <c:pt idx="307">
                  <c:v>39</c:v>
                </c:pt>
                <c:pt idx="308">
                  <c:v>36</c:v>
                </c:pt>
                <c:pt idx="309">
                  <c:v>7</c:v>
                </c:pt>
                <c:pt idx="310">
                  <c:v>16</c:v>
                </c:pt>
                <c:pt idx="311">
                  <c:v>8</c:v>
                </c:pt>
                <c:pt idx="312">
                  <c:v>16</c:v>
                </c:pt>
                <c:pt idx="313">
                  <c:v>31</c:v>
                </c:pt>
                <c:pt idx="314">
                  <c:v>13</c:v>
                </c:pt>
                <c:pt idx="315">
                  <c:v>45</c:v>
                </c:pt>
                <c:pt idx="316">
                  <c:v>47</c:v>
                </c:pt>
                <c:pt idx="317">
                  <c:v>39</c:v>
                </c:pt>
                <c:pt idx="318">
                  <c:v>5</c:v>
                </c:pt>
                <c:pt idx="319">
                  <c:v>31</c:v>
                </c:pt>
                <c:pt idx="320">
                  <c:v>16</c:v>
                </c:pt>
                <c:pt idx="321">
                  <c:v>12</c:v>
                </c:pt>
                <c:pt idx="322">
                  <c:v>16</c:v>
                </c:pt>
                <c:pt idx="323">
                  <c:v>35</c:v>
                </c:pt>
                <c:pt idx="324">
                  <c:v>50</c:v>
                </c:pt>
                <c:pt idx="325">
                  <c:v>39</c:v>
                </c:pt>
                <c:pt idx="326">
                  <c:v>32</c:v>
                </c:pt>
                <c:pt idx="327">
                  <c:v>13</c:v>
                </c:pt>
                <c:pt idx="328">
                  <c:v>17</c:v>
                </c:pt>
                <c:pt idx="329">
                  <c:v>35</c:v>
                </c:pt>
                <c:pt idx="330">
                  <c:v>2</c:v>
                </c:pt>
                <c:pt idx="331">
                  <c:v>2</c:v>
                </c:pt>
                <c:pt idx="332">
                  <c:v>17</c:v>
                </c:pt>
                <c:pt idx="333">
                  <c:v>13</c:v>
                </c:pt>
                <c:pt idx="334">
                  <c:v>45</c:v>
                </c:pt>
                <c:pt idx="335">
                  <c:v>30</c:v>
                </c:pt>
                <c:pt idx="336">
                  <c:v>37.585700000000003</c:v>
                </c:pt>
                <c:pt idx="337">
                  <c:v>34</c:v>
                </c:pt>
                <c:pt idx="338">
                  <c:v>34</c:v>
                </c:pt>
                <c:pt idx="339">
                  <c:v>36</c:v>
                </c:pt>
                <c:pt idx="340">
                  <c:v>46</c:v>
                </c:pt>
                <c:pt idx="341">
                  <c:v>28</c:v>
                </c:pt>
                <c:pt idx="342">
                  <c:v>34</c:v>
                </c:pt>
                <c:pt idx="343">
                  <c:v>45</c:v>
                </c:pt>
                <c:pt idx="344">
                  <c:v>22</c:v>
                </c:pt>
                <c:pt idx="345">
                  <c:v>35</c:v>
                </c:pt>
                <c:pt idx="346">
                  <c:v>51</c:v>
                </c:pt>
                <c:pt idx="347">
                  <c:v>32</c:v>
                </c:pt>
                <c:pt idx="348">
                  <c:v>30</c:v>
                </c:pt>
                <c:pt idx="349">
                  <c:v>34</c:v>
                </c:pt>
                <c:pt idx="350">
                  <c:v>35</c:v>
                </c:pt>
                <c:pt idx="351">
                  <c:v>40</c:v>
                </c:pt>
                <c:pt idx="352">
                  <c:v>45</c:v>
                </c:pt>
                <c:pt idx="353">
                  <c:v>42</c:v>
                </c:pt>
                <c:pt idx="354">
                  <c:v>46.908000000000001</c:v>
                </c:pt>
                <c:pt idx="355">
                  <c:v>43</c:v>
                </c:pt>
                <c:pt idx="356">
                  <c:v>35</c:v>
                </c:pt>
                <c:pt idx="357">
                  <c:v>36</c:v>
                </c:pt>
                <c:pt idx="358">
                  <c:v>37</c:v>
                </c:pt>
                <c:pt idx="359">
                  <c:v>40</c:v>
                </c:pt>
                <c:pt idx="360">
                  <c:v>39</c:v>
                </c:pt>
                <c:pt idx="361">
                  <c:v>43</c:v>
                </c:pt>
                <c:pt idx="362">
                  <c:v>47</c:v>
                </c:pt>
                <c:pt idx="363">
                  <c:v>37</c:v>
                </c:pt>
                <c:pt idx="364">
                  <c:v>51</c:v>
                </c:pt>
              </c:numCache>
            </c:numRef>
          </c:val>
          <c:extLst>
            <c:ext xmlns:c16="http://schemas.microsoft.com/office/drawing/2014/chart" uri="{C3380CC4-5D6E-409C-BE32-E72D297353CC}">
              <c16:uniqueId val="{00000001-EC0C-4C7E-A831-892B4DADECCA}"/>
            </c:ext>
          </c:extLst>
        </c:ser>
        <c:dLbls>
          <c:showLegendKey val="0"/>
          <c:showVal val="0"/>
          <c:showCatName val="0"/>
          <c:showSerName val="0"/>
          <c:showPercent val="0"/>
          <c:showBubbleSize val="0"/>
        </c:dLbls>
        <c:axId val="660328544"/>
        <c:axId val="669761232"/>
      </c:areaChart>
      <c:lineChart>
        <c:grouping val="standard"/>
        <c:varyColors val="0"/>
        <c:ser>
          <c:idx val="2"/>
          <c:order val="2"/>
          <c:tx>
            <c:v>Daily Average Reservoir Inflow, cfs</c:v>
          </c:tx>
          <c:spPr>
            <a:ln w="28575" cap="rnd">
              <a:solidFill>
                <a:schemeClr val="tx1"/>
              </a:solidFill>
              <a:round/>
            </a:ln>
            <a:effectLst/>
          </c:spPr>
          <c:marker>
            <c:symbol val="none"/>
          </c:marke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Summary'!$J$4:$J$383</c:f>
              <c:numCache>
                <c:formatCode>General</c:formatCode>
                <c:ptCount val="380"/>
                <c:pt idx="0">
                  <c:v>78.791900000000012</c:v>
                </c:pt>
                <c:pt idx="1">
                  <c:v>81.752803703703719</c:v>
                </c:pt>
                <c:pt idx="2">
                  <c:v>81.78356481481481</c:v>
                </c:pt>
                <c:pt idx="3">
                  <c:v>85.491370370370362</c:v>
                </c:pt>
                <c:pt idx="4">
                  <c:v>88.690940740740729</c:v>
                </c:pt>
                <c:pt idx="5">
                  <c:v>84.04504259259258</c:v>
                </c:pt>
                <c:pt idx="6">
                  <c:v>78.131431481481471</c:v>
                </c:pt>
                <c:pt idx="7">
                  <c:v>87.683875925925932</c:v>
                </c:pt>
                <c:pt idx="8">
                  <c:v>85.971879629629626</c:v>
                </c:pt>
                <c:pt idx="9">
                  <c:v>82.41196296296296</c:v>
                </c:pt>
                <c:pt idx="10">
                  <c:v>80.512068518518518</c:v>
                </c:pt>
                <c:pt idx="11">
                  <c:v>84.844294444444429</c:v>
                </c:pt>
                <c:pt idx="12">
                  <c:v>80.268266666666662</c:v>
                </c:pt>
                <c:pt idx="13">
                  <c:v>79.775357407407398</c:v>
                </c:pt>
                <c:pt idx="14">
                  <c:v>81.490401851851843</c:v>
                </c:pt>
                <c:pt idx="15">
                  <c:v>81.269953703703706</c:v>
                </c:pt>
                <c:pt idx="16">
                  <c:v>81.316348148148137</c:v>
                </c:pt>
                <c:pt idx="17">
                  <c:v>78.701603703703697</c:v>
                </c:pt>
                <c:pt idx="18">
                  <c:v>80.870999999999995</c:v>
                </c:pt>
                <c:pt idx="19">
                  <c:v>82.401601851851851</c:v>
                </c:pt>
                <c:pt idx="20">
                  <c:v>79.326212962962941</c:v>
                </c:pt>
                <c:pt idx="21">
                  <c:v>77.465503703703703</c:v>
                </c:pt>
                <c:pt idx="22">
                  <c:v>80.910509259259271</c:v>
                </c:pt>
                <c:pt idx="23">
                  <c:v>78.727520370370371</c:v>
                </c:pt>
                <c:pt idx="24">
                  <c:v>87.289092592592596</c:v>
                </c:pt>
                <c:pt idx="25">
                  <c:v>75.75792222222222</c:v>
                </c:pt>
                <c:pt idx="26">
                  <c:v>76.85539814814814</c:v>
                </c:pt>
                <c:pt idx="27">
                  <c:v>79.733120370370386</c:v>
                </c:pt>
                <c:pt idx="28">
                  <c:v>80.778431481481505</c:v>
                </c:pt>
                <c:pt idx="29">
                  <c:v>79.880772222222248</c:v>
                </c:pt>
                <c:pt idx="30">
                  <c:v>81.627096226415091</c:v>
                </c:pt>
                <c:pt idx="31">
                  <c:v>90.612033333333329</c:v>
                </c:pt>
                <c:pt idx="32">
                  <c:v>73.675685185185174</c:v>
                </c:pt>
                <c:pt idx="33">
                  <c:v>75.293540740740738</c:v>
                </c:pt>
                <c:pt idx="34">
                  <c:v>76.667603703703691</c:v>
                </c:pt>
                <c:pt idx="35">
                  <c:v>75.865609259259259</c:v>
                </c:pt>
                <c:pt idx="36">
                  <c:v>72.220744444444435</c:v>
                </c:pt>
                <c:pt idx="37">
                  <c:v>75.705325925925919</c:v>
                </c:pt>
                <c:pt idx="38">
                  <c:v>73.643616666666659</c:v>
                </c:pt>
                <c:pt idx="39">
                  <c:v>75.492635185185179</c:v>
                </c:pt>
                <c:pt idx="40">
                  <c:v>75.959679629629619</c:v>
                </c:pt>
                <c:pt idx="41">
                  <c:v>75.426329629629635</c:v>
                </c:pt>
                <c:pt idx="42">
                  <c:v>75.805690740740729</c:v>
                </c:pt>
                <c:pt idx="43">
                  <c:v>76.323453703703706</c:v>
                </c:pt>
                <c:pt idx="44">
                  <c:v>81.497035185185169</c:v>
                </c:pt>
                <c:pt idx="45">
                  <c:v>70.733046296296308</c:v>
                </c:pt>
                <c:pt idx="46">
                  <c:v>75.435631481481479</c:v>
                </c:pt>
                <c:pt idx="47">
                  <c:v>75.177820370370384</c:v>
                </c:pt>
                <c:pt idx="48">
                  <c:v>75.707074074074072</c:v>
                </c:pt>
                <c:pt idx="49">
                  <c:v>80.721764814814819</c:v>
                </c:pt>
                <c:pt idx="50">
                  <c:v>78.180792592592596</c:v>
                </c:pt>
                <c:pt idx="51">
                  <c:v>73.183340740740732</c:v>
                </c:pt>
                <c:pt idx="52">
                  <c:v>74.039003703703713</c:v>
                </c:pt>
                <c:pt idx="53">
                  <c:v>72.893935185185185</c:v>
                </c:pt>
                <c:pt idx="54">
                  <c:v>72.874264814814822</c:v>
                </c:pt>
                <c:pt idx="55">
                  <c:v>74.031525925925919</c:v>
                </c:pt>
                <c:pt idx="56">
                  <c:v>75.196172222222216</c:v>
                </c:pt>
                <c:pt idx="57">
                  <c:v>74.34835740740742</c:v>
                </c:pt>
                <c:pt idx="58">
                  <c:v>73.163351851851857</c:v>
                </c:pt>
                <c:pt idx="59">
                  <c:v>72.998935185185175</c:v>
                </c:pt>
                <c:pt idx="60">
                  <c:v>78.443553703703699</c:v>
                </c:pt>
                <c:pt idx="61">
                  <c:v>81.450538888888886</c:v>
                </c:pt>
                <c:pt idx="62">
                  <c:v>72.561549999999997</c:v>
                </c:pt>
                <c:pt idx="63">
                  <c:v>75.309498148148137</c:v>
                </c:pt>
                <c:pt idx="64">
                  <c:v>77.604520370370366</c:v>
                </c:pt>
                <c:pt idx="65">
                  <c:v>72.118675925925928</c:v>
                </c:pt>
                <c:pt idx="66">
                  <c:v>75.746140740740742</c:v>
                </c:pt>
                <c:pt idx="67">
                  <c:v>74.42347222222223</c:v>
                </c:pt>
                <c:pt idx="68">
                  <c:v>78.261642592592608</c:v>
                </c:pt>
                <c:pt idx="69">
                  <c:v>78.380738888888899</c:v>
                </c:pt>
                <c:pt idx="70">
                  <c:v>76.713792592592583</c:v>
                </c:pt>
                <c:pt idx="71">
                  <c:v>78.590764814814804</c:v>
                </c:pt>
                <c:pt idx="72">
                  <c:v>84.306333333333328</c:v>
                </c:pt>
                <c:pt idx="73">
                  <c:v>78.332512962962966</c:v>
                </c:pt>
                <c:pt idx="74">
                  <c:v>81.61701851851852</c:v>
                </c:pt>
                <c:pt idx="75">
                  <c:v>86.481490740740739</c:v>
                </c:pt>
                <c:pt idx="76">
                  <c:v>83.162981481481452</c:v>
                </c:pt>
                <c:pt idx="77">
                  <c:v>80.085709259259247</c:v>
                </c:pt>
                <c:pt idx="78">
                  <c:v>79.539246296296298</c:v>
                </c:pt>
                <c:pt idx="79">
                  <c:v>88.773175925925926</c:v>
                </c:pt>
                <c:pt idx="80">
                  <c:v>86.328375925925897</c:v>
                </c:pt>
                <c:pt idx="81">
                  <c:v>90.550814814814814</c:v>
                </c:pt>
                <c:pt idx="82">
                  <c:v>87.375114814814822</c:v>
                </c:pt>
                <c:pt idx="83">
                  <c:v>87.236061111111113</c:v>
                </c:pt>
                <c:pt idx="84">
                  <c:v>88.444116666666673</c:v>
                </c:pt>
                <c:pt idx="85">
                  <c:v>93.109435185185163</c:v>
                </c:pt>
                <c:pt idx="86">
                  <c:v>93.250357407407421</c:v>
                </c:pt>
                <c:pt idx="87">
                  <c:v>89.65639259259261</c:v>
                </c:pt>
                <c:pt idx="88">
                  <c:v>92.830677777777794</c:v>
                </c:pt>
                <c:pt idx="89">
                  <c:v>93.252974074074061</c:v>
                </c:pt>
                <c:pt idx="90">
                  <c:v>100.11054814814813</c:v>
                </c:pt>
                <c:pt idx="91">
                  <c:v>102.83434444444445</c:v>
                </c:pt>
                <c:pt idx="92">
                  <c:v>100.26162592592591</c:v>
                </c:pt>
                <c:pt idx="93">
                  <c:v>100.78978888888891</c:v>
                </c:pt>
                <c:pt idx="94">
                  <c:v>102.5537648148148</c:v>
                </c:pt>
                <c:pt idx="95">
                  <c:v>106.43933703703703</c:v>
                </c:pt>
                <c:pt idx="96">
                  <c:v>108.08462962962965</c:v>
                </c:pt>
                <c:pt idx="97">
                  <c:v>114.95309814814813</c:v>
                </c:pt>
                <c:pt idx="98">
                  <c:v>117.52777592592594</c:v>
                </c:pt>
                <c:pt idx="99">
                  <c:v>127.67238333333334</c:v>
                </c:pt>
                <c:pt idx="100">
                  <c:v>125.7174962962963</c:v>
                </c:pt>
                <c:pt idx="101">
                  <c:v>131.56857407407409</c:v>
                </c:pt>
                <c:pt idx="102">
                  <c:v>137.01502592592593</c:v>
                </c:pt>
                <c:pt idx="103">
                  <c:v>133.11152222222222</c:v>
                </c:pt>
                <c:pt idx="104">
                  <c:v>138.57216296296295</c:v>
                </c:pt>
                <c:pt idx="105">
                  <c:v>146.64956851851855</c:v>
                </c:pt>
                <c:pt idx="106">
                  <c:v>161.4608740740741</c:v>
                </c:pt>
                <c:pt idx="107">
                  <c:v>168.34782037037036</c:v>
                </c:pt>
                <c:pt idx="108">
                  <c:v>170.52263518518518</c:v>
                </c:pt>
                <c:pt idx="109">
                  <c:v>169.18549259259257</c:v>
                </c:pt>
                <c:pt idx="110">
                  <c:v>172.75584259259256</c:v>
                </c:pt>
                <c:pt idx="111">
                  <c:v>192.20909814814817</c:v>
                </c:pt>
                <c:pt idx="112">
                  <c:v>192.03256851851845</c:v>
                </c:pt>
                <c:pt idx="113">
                  <c:v>199.12946666666667</c:v>
                </c:pt>
                <c:pt idx="114">
                  <c:v>214.77784259259263</c:v>
                </c:pt>
                <c:pt idx="115">
                  <c:v>218.38041851851855</c:v>
                </c:pt>
                <c:pt idx="116">
                  <c:v>218.66649074074073</c:v>
                </c:pt>
                <c:pt idx="117">
                  <c:v>226.78028703703706</c:v>
                </c:pt>
                <c:pt idx="118">
                  <c:v>237.09700370370371</c:v>
                </c:pt>
                <c:pt idx="119">
                  <c:v>250.17198518518521</c:v>
                </c:pt>
                <c:pt idx="120">
                  <c:v>250.41750740740747</c:v>
                </c:pt>
                <c:pt idx="121">
                  <c:v>263.22295555555559</c:v>
                </c:pt>
                <c:pt idx="122">
                  <c:v>282.79337777777778</c:v>
                </c:pt>
                <c:pt idx="123">
                  <c:v>305.33132592592591</c:v>
                </c:pt>
                <c:pt idx="124">
                  <c:v>323.80002592592598</c:v>
                </c:pt>
                <c:pt idx="125">
                  <c:v>347.89086851851852</c:v>
                </c:pt>
                <c:pt idx="126">
                  <c:v>368.78743888888886</c:v>
                </c:pt>
                <c:pt idx="127">
                  <c:v>392.666638888889</c:v>
                </c:pt>
                <c:pt idx="128">
                  <c:v>403.58319074074086</c:v>
                </c:pt>
                <c:pt idx="129">
                  <c:v>419.91565185185186</c:v>
                </c:pt>
                <c:pt idx="130">
                  <c:v>443.67857777777778</c:v>
                </c:pt>
                <c:pt idx="131">
                  <c:v>459.47239074074082</c:v>
                </c:pt>
                <c:pt idx="132">
                  <c:v>475.23526666666663</c:v>
                </c:pt>
                <c:pt idx="133">
                  <c:v>509.43165370370366</c:v>
                </c:pt>
                <c:pt idx="134">
                  <c:v>549.46378888888887</c:v>
                </c:pt>
                <c:pt idx="135">
                  <c:v>583.8306703703704</c:v>
                </c:pt>
                <c:pt idx="136">
                  <c:v>629.45869259259257</c:v>
                </c:pt>
                <c:pt idx="137">
                  <c:v>665.36583333333328</c:v>
                </c:pt>
                <c:pt idx="138">
                  <c:v>706.97072777777782</c:v>
                </c:pt>
                <c:pt idx="139">
                  <c:v>744.60191111111112</c:v>
                </c:pt>
                <c:pt idx="140">
                  <c:v>784.70433333333335</c:v>
                </c:pt>
                <c:pt idx="141">
                  <c:v>828.02650740740739</c:v>
                </c:pt>
                <c:pt idx="142">
                  <c:v>854.10099259259232</c:v>
                </c:pt>
                <c:pt idx="143">
                  <c:v>894.06368148148169</c:v>
                </c:pt>
                <c:pt idx="144">
                  <c:v>907.12342962962953</c:v>
                </c:pt>
                <c:pt idx="145">
                  <c:v>907.54935555555562</c:v>
                </c:pt>
                <c:pt idx="146">
                  <c:v>946.79279259259249</c:v>
                </c:pt>
                <c:pt idx="147">
                  <c:v>984.22072962962943</c:v>
                </c:pt>
                <c:pt idx="148">
                  <c:v>1038.7257240740742</c:v>
                </c:pt>
                <c:pt idx="149">
                  <c:v>1051.2865685185184</c:v>
                </c:pt>
                <c:pt idx="150">
                  <c:v>1063.0739407407409</c:v>
                </c:pt>
                <c:pt idx="151">
                  <c:v>1094.4703777777777</c:v>
                </c:pt>
                <c:pt idx="152">
                  <c:v>1126.0957685185185</c:v>
                </c:pt>
                <c:pt idx="153">
                  <c:v>1160.8456000000001</c:v>
                </c:pt>
                <c:pt idx="154">
                  <c:v>1202.2771796296297</c:v>
                </c:pt>
                <c:pt idx="155">
                  <c:v>1254.8486388888889</c:v>
                </c:pt>
                <c:pt idx="156">
                  <c:v>1294.0571185185186</c:v>
                </c:pt>
                <c:pt idx="157">
                  <c:v>1308.339325925926</c:v>
                </c:pt>
                <c:pt idx="158">
                  <c:v>1305.0395462962967</c:v>
                </c:pt>
                <c:pt idx="159">
                  <c:v>1293.5749703703705</c:v>
                </c:pt>
                <c:pt idx="160">
                  <c:v>1279.3302277777777</c:v>
                </c:pt>
                <c:pt idx="161">
                  <c:v>1282.9513000000002</c:v>
                </c:pt>
                <c:pt idx="162">
                  <c:v>1275.2965222222222</c:v>
                </c:pt>
                <c:pt idx="163">
                  <c:v>1271.8961592592593</c:v>
                </c:pt>
                <c:pt idx="164">
                  <c:v>1264.8703259259262</c:v>
                </c:pt>
                <c:pt idx="165">
                  <c:v>1269.5265333333332</c:v>
                </c:pt>
                <c:pt idx="166">
                  <c:v>1252.4163648148149</c:v>
                </c:pt>
                <c:pt idx="167">
                  <c:v>1271.5828888888889</c:v>
                </c:pt>
                <c:pt idx="168">
                  <c:v>1259.2815981481483</c:v>
                </c:pt>
                <c:pt idx="169">
                  <c:v>1239.8193407407407</c:v>
                </c:pt>
                <c:pt idx="170">
                  <c:v>1231.9777833333335</c:v>
                </c:pt>
                <c:pt idx="171">
                  <c:v>1223.5241111111111</c:v>
                </c:pt>
                <c:pt idx="172">
                  <c:v>1199.1931166666666</c:v>
                </c:pt>
                <c:pt idx="173">
                  <c:v>1153.9251962962965</c:v>
                </c:pt>
                <c:pt idx="174">
                  <c:v>1119.7997814814817</c:v>
                </c:pt>
                <c:pt idx="175">
                  <c:v>1082.4433851851852</c:v>
                </c:pt>
                <c:pt idx="176">
                  <c:v>1051.2275481481481</c:v>
                </c:pt>
                <c:pt idx="177">
                  <c:v>1038.6004833333334</c:v>
                </c:pt>
                <c:pt idx="178">
                  <c:v>1005.3193351851851</c:v>
                </c:pt>
                <c:pt idx="179">
                  <c:v>980.22265185185199</c:v>
                </c:pt>
                <c:pt idx="180">
                  <c:v>954.88262962962972</c:v>
                </c:pt>
                <c:pt idx="181">
                  <c:v>931.10167962962964</c:v>
                </c:pt>
                <c:pt idx="182">
                  <c:v>878.08249259259253</c:v>
                </c:pt>
                <c:pt idx="183">
                  <c:v>846.81100185185187</c:v>
                </c:pt>
                <c:pt idx="184">
                  <c:v>802.62917962962979</c:v>
                </c:pt>
                <c:pt idx="185">
                  <c:v>776.99986666666678</c:v>
                </c:pt>
                <c:pt idx="186">
                  <c:v>739.63952592592602</c:v>
                </c:pt>
                <c:pt idx="187">
                  <c:v>736.37240185185215</c:v>
                </c:pt>
                <c:pt idx="188">
                  <c:v>719.39038333333326</c:v>
                </c:pt>
                <c:pt idx="189">
                  <c:v>702.04238518518514</c:v>
                </c:pt>
                <c:pt idx="190">
                  <c:v>677.5353111111109</c:v>
                </c:pt>
                <c:pt idx="191">
                  <c:v>650.63304074074051</c:v>
                </c:pt>
                <c:pt idx="192">
                  <c:v>639.16732407407414</c:v>
                </c:pt>
                <c:pt idx="193">
                  <c:v>609.03952222222222</c:v>
                </c:pt>
                <c:pt idx="194">
                  <c:v>588.66866481481475</c:v>
                </c:pt>
                <c:pt idx="195">
                  <c:v>547.81211111111111</c:v>
                </c:pt>
                <c:pt idx="196">
                  <c:v>531.79985740740733</c:v>
                </c:pt>
                <c:pt idx="197">
                  <c:v>514.2023388888889</c:v>
                </c:pt>
                <c:pt idx="198">
                  <c:v>512.73199444444435</c:v>
                </c:pt>
                <c:pt idx="199">
                  <c:v>500.4081259259259</c:v>
                </c:pt>
                <c:pt idx="200">
                  <c:v>476.99906851851847</c:v>
                </c:pt>
                <c:pt idx="201">
                  <c:v>455.51930555555555</c:v>
                </c:pt>
                <c:pt idx="202">
                  <c:v>449.38576481481482</c:v>
                </c:pt>
                <c:pt idx="203">
                  <c:v>432.82270185185189</c:v>
                </c:pt>
                <c:pt idx="204">
                  <c:v>409.1751259259259</c:v>
                </c:pt>
                <c:pt idx="205">
                  <c:v>411.05142222222224</c:v>
                </c:pt>
                <c:pt idx="206">
                  <c:v>394.32006666666672</c:v>
                </c:pt>
                <c:pt idx="207">
                  <c:v>378.08418518518516</c:v>
                </c:pt>
                <c:pt idx="208">
                  <c:v>371.51786111111119</c:v>
                </c:pt>
                <c:pt idx="209">
                  <c:v>368.0710339622641</c:v>
                </c:pt>
                <c:pt idx="210">
                  <c:v>362.38517169811331</c:v>
                </c:pt>
                <c:pt idx="211">
                  <c:v>350.48081698113214</c:v>
                </c:pt>
                <c:pt idx="212">
                  <c:v>339.78117358490567</c:v>
                </c:pt>
                <c:pt idx="213">
                  <c:v>331.17895849056595</c:v>
                </c:pt>
                <c:pt idx="214">
                  <c:v>329.81315283018859</c:v>
                </c:pt>
                <c:pt idx="215">
                  <c:v>315.36361698113211</c:v>
                </c:pt>
                <c:pt idx="216">
                  <c:v>316.77621698113205</c:v>
                </c:pt>
                <c:pt idx="217">
                  <c:v>308.74269622641509</c:v>
                </c:pt>
                <c:pt idx="218">
                  <c:v>300.77564528301889</c:v>
                </c:pt>
                <c:pt idx="219">
                  <c:v>280.01173962264153</c:v>
                </c:pt>
                <c:pt idx="220">
                  <c:v>279.35642830188681</c:v>
                </c:pt>
                <c:pt idx="221">
                  <c:v>271.60556226415099</c:v>
                </c:pt>
                <c:pt idx="222">
                  <c:v>260.5671773584906</c:v>
                </c:pt>
                <c:pt idx="223">
                  <c:v>260.69595283018867</c:v>
                </c:pt>
                <c:pt idx="224">
                  <c:v>247.64045094339622</c:v>
                </c:pt>
                <c:pt idx="225">
                  <c:v>243.78489056603775</c:v>
                </c:pt>
                <c:pt idx="226">
                  <c:v>238.8764339622642</c:v>
                </c:pt>
                <c:pt idx="227">
                  <c:v>234.34068490566037</c:v>
                </c:pt>
                <c:pt idx="228">
                  <c:v>235.20432830188676</c:v>
                </c:pt>
                <c:pt idx="229">
                  <c:v>230.60620188679246</c:v>
                </c:pt>
                <c:pt idx="230">
                  <c:v>230.72938113207553</c:v>
                </c:pt>
                <c:pt idx="231">
                  <c:v>221.46574905660378</c:v>
                </c:pt>
                <c:pt idx="232">
                  <c:v>226.80117169811314</c:v>
                </c:pt>
                <c:pt idx="233">
                  <c:v>215.25983396226417</c:v>
                </c:pt>
                <c:pt idx="234">
                  <c:v>221.08788113207547</c:v>
                </c:pt>
                <c:pt idx="235">
                  <c:v>216.13799999999998</c:v>
                </c:pt>
                <c:pt idx="236">
                  <c:v>213.30017547169811</c:v>
                </c:pt>
                <c:pt idx="237">
                  <c:v>209.07706792452828</c:v>
                </c:pt>
                <c:pt idx="238">
                  <c:v>201.84225283018864</c:v>
                </c:pt>
                <c:pt idx="239">
                  <c:v>196.4771169811321</c:v>
                </c:pt>
                <c:pt idx="240">
                  <c:v>188.70853584905655</c:v>
                </c:pt>
                <c:pt idx="241">
                  <c:v>191.66154905660383</c:v>
                </c:pt>
                <c:pt idx="242">
                  <c:v>191.00543018867921</c:v>
                </c:pt>
                <c:pt idx="243">
                  <c:v>186.05165283018869</c:v>
                </c:pt>
                <c:pt idx="244">
                  <c:v>179.55845094339628</c:v>
                </c:pt>
                <c:pt idx="245">
                  <c:v>179.25331320754714</c:v>
                </c:pt>
                <c:pt idx="246">
                  <c:v>172.17596603773583</c:v>
                </c:pt>
                <c:pt idx="247">
                  <c:v>169.29766981132079</c:v>
                </c:pt>
                <c:pt idx="248">
                  <c:v>166.21839056603773</c:v>
                </c:pt>
                <c:pt idx="249">
                  <c:v>173.46590000000003</c:v>
                </c:pt>
                <c:pt idx="250">
                  <c:v>172.41729433962266</c:v>
                </c:pt>
                <c:pt idx="251">
                  <c:v>162.13281320754717</c:v>
                </c:pt>
                <c:pt idx="252">
                  <c:v>163.51292452830188</c:v>
                </c:pt>
                <c:pt idx="253">
                  <c:v>171.93461132075473</c:v>
                </c:pt>
                <c:pt idx="254">
                  <c:v>174.67481132075471</c:v>
                </c:pt>
                <c:pt idx="255">
                  <c:v>168.70135094339622</c:v>
                </c:pt>
                <c:pt idx="256">
                  <c:v>169.97439056603775</c:v>
                </c:pt>
                <c:pt idx="257">
                  <c:v>165.3775283018868</c:v>
                </c:pt>
                <c:pt idx="258">
                  <c:v>157.81715094339626</c:v>
                </c:pt>
                <c:pt idx="259">
                  <c:v>156.27040188679246</c:v>
                </c:pt>
                <c:pt idx="260">
                  <c:v>152.57370188679246</c:v>
                </c:pt>
                <c:pt idx="261">
                  <c:v>148.76086226415094</c:v>
                </c:pt>
                <c:pt idx="262">
                  <c:v>149.2744679245283</c:v>
                </c:pt>
                <c:pt idx="263">
                  <c:v>152.69524905660376</c:v>
                </c:pt>
                <c:pt idx="264">
                  <c:v>149.49547735849055</c:v>
                </c:pt>
                <c:pt idx="265">
                  <c:v>143.61734339622643</c:v>
                </c:pt>
                <c:pt idx="266">
                  <c:v>142.20185471698113</c:v>
                </c:pt>
                <c:pt idx="267">
                  <c:v>141.03797735849054</c:v>
                </c:pt>
                <c:pt idx="268">
                  <c:v>128.29379622641508</c:v>
                </c:pt>
                <c:pt idx="269">
                  <c:v>148.23229433962265</c:v>
                </c:pt>
                <c:pt idx="270">
                  <c:v>139.42752452830189</c:v>
                </c:pt>
                <c:pt idx="271">
                  <c:v>134.83290000000002</c:v>
                </c:pt>
                <c:pt idx="272">
                  <c:v>135.04629811320754</c:v>
                </c:pt>
                <c:pt idx="273">
                  <c:v>136.06694150943397</c:v>
                </c:pt>
                <c:pt idx="274">
                  <c:v>142.26379056603773</c:v>
                </c:pt>
                <c:pt idx="275">
                  <c:v>138.97164716981135</c:v>
                </c:pt>
                <c:pt idx="276">
                  <c:v>138.85414150943396</c:v>
                </c:pt>
                <c:pt idx="277">
                  <c:v>138.25260000000003</c:v>
                </c:pt>
                <c:pt idx="278">
                  <c:v>139.69593207547172</c:v>
                </c:pt>
                <c:pt idx="279">
                  <c:v>135.11900377358486</c:v>
                </c:pt>
                <c:pt idx="280">
                  <c:v>134.37870943396226</c:v>
                </c:pt>
                <c:pt idx="281">
                  <c:v>132.80379433962264</c:v>
                </c:pt>
                <c:pt idx="282">
                  <c:v>129.68254528301887</c:v>
                </c:pt>
                <c:pt idx="283">
                  <c:v>126.62496226415097</c:v>
                </c:pt>
                <c:pt idx="284">
                  <c:v>124.56758113207549</c:v>
                </c:pt>
                <c:pt idx="285">
                  <c:v>126.34622075471698</c:v>
                </c:pt>
                <c:pt idx="286">
                  <c:v>131.09502830188677</c:v>
                </c:pt>
                <c:pt idx="287">
                  <c:v>122.80422075471698</c:v>
                </c:pt>
                <c:pt idx="288">
                  <c:v>125.63393018867924</c:v>
                </c:pt>
                <c:pt idx="289">
                  <c:v>122.47429811320755</c:v>
                </c:pt>
                <c:pt idx="290">
                  <c:v>116.84681886792453</c:v>
                </c:pt>
                <c:pt idx="291">
                  <c:v>117.50842641509432</c:v>
                </c:pt>
                <c:pt idx="292">
                  <c:v>119.37836981132078</c:v>
                </c:pt>
                <c:pt idx="293">
                  <c:v>114.2880433962264</c:v>
                </c:pt>
                <c:pt idx="294">
                  <c:v>118.98734150943395</c:v>
                </c:pt>
                <c:pt idx="295">
                  <c:v>114.12504528301889</c:v>
                </c:pt>
                <c:pt idx="296">
                  <c:v>112.90462075471699</c:v>
                </c:pt>
                <c:pt idx="297">
                  <c:v>119.59013773584907</c:v>
                </c:pt>
                <c:pt idx="298">
                  <c:v>109.75959056603773</c:v>
                </c:pt>
                <c:pt idx="299">
                  <c:v>103.61685471698111</c:v>
                </c:pt>
                <c:pt idx="300">
                  <c:v>111.24372452830187</c:v>
                </c:pt>
                <c:pt idx="301">
                  <c:v>105.51520943396228</c:v>
                </c:pt>
                <c:pt idx="302">
                  <c:v>106.79803396226417</c:v>
                </c:pt>
                <c:pt idx="303">
                  <c:v>111.06951698113208</c:v>
                </c:pt>
                <c:pt idx="304">
                  <c:v>103.42209433962265</c:v>
                </c:pt>
                <c:pt idx="305">
                  <c:v>101.84918301886792</c:v>
                </c:pt>
                <c:pt idx="306">
                  <c:v>99.826820754716977</c:v>
                </c:pt>
                <c:pt idx="307">
                  <c:v>99.349049056603761</c:v>
                </c:pt>
                <c:pt idx="308">
                  <c:v>95.694141509433976</c:v>
                </c:pt>
                <c:pt idx="309">
                  <c:v>98.508441509433965</c:v>
                </c:pt>
                <c:pt idx="310">
                  <c:v>99.084913207547189</c:v>
                </c:pt>
                <c:pt idx="311">
                  <c:v>100.07135849056606</c:v>
                </c:pt>
                <c:pt idx="312">
                  <c:v>98.043562264150978</c:v>
                </c:pt>
                <c:pt idx="313">
                  <c:v>95.10901320754715</c:v>
                </c:pt>
                <c:pt idx="314">
                  <c:v>91.155154716981102</c:v>
                </c:pt>
                <c:pt idx="315">
                  <c:v>97.908198113207533</c:v>
                </c:pt>
                <c:pt idx="316">
                  <c:v>96.246896226415117</c:v>
                </c:pt>
                <c:pt idx="317">
                  <c:v>94.326607547169786</c:v>
                </c:pt>
                <c:pt idx="318">
                  <c:v>81.034256603773585</c:v>
                </c:pt>
                <c:pt idx="319">
                  <c:v>92.660316981132056</c:v>
                </c:pt>
                <c:pt idx="320">
                  <c:v>89.213783018867929</c:v>
                </c:pt>
                <c:pt idx="321">
                  <c:v>87.329477358490564</c:v>
                </c:pt>
                <c:pt idx="322">
                  <c:v>83.440830188679257</c:v>
                </c:pt>
                <c:pt idx="323">
                  <c:v>86.662816981132067</c:v>
                </c:pt>
                <c:pt idx="324">
                  <c:v>87.265249056603778</c:v>
                </c:pt>
                <c:pt idx="325">
                  <c:v>92.4963396226415</c:v>
                </c:pt>
                <c:pt idx="326">
                  <c:v>84.008830188679255</c:v>
                </c:pt>
                <c:pt idx="327">
                  <c:v>84.210669811320741</c:v>
                </c:pt>
                <c:pt idx="328">
                  <c:v>82.336645283018868</c:v>
                </c:pt>
                <c:pt idx="329">
                  <c:v>88.577292452830164</c:v>
                </c:pt>
                <c:pt idx="330">
                  <c:v>82.10223207547169</c:v>
                </c:pt>
                <c:pt idx="331">
                  <c:v>79.540496226415101</c:v>
                </c:pt>
                <c:pt idx="332">
                  <c:v>80.383862264150949</c:v>
                </c:pt>
                <c:pt idx="333">
                  <c:v>77.896335849056584</c:v>
                </c:pt>
                <c:pt idx="334">
                  <c:v>83.984530769230773</c:v>
                </c:pt>
                <c:pt idx="335">
                  <c:v>80.868344230769239</c:v>
                </c:pt>
                <c:pt idx="336">
                  <c:v>83.355913461538478</c:v>
                </c:pt>
                <c:pt idx="337">
                  <c:v>82.594923076923067</c:v>
                </c:pt>
                <c:pt idx="338">
                  <c:v>82.835563461538442</c:v>
                </c:pt>
                <c:pt idx="339">
                  <c:v>86.619430769230746</c:v>
                </c:pt>
                <c:pt idx="340">
                  <c:v>84.673413461538473</c:v>
                </c:pt>
                <c:pt idx="341">
                  <c:v>75.506565384615385</c:v>
                </c:pt>
                <c:pt idx="342">
                  <c:v>80.645890384615385</c:v>
                </c:pt>
                <c:pt idx="343">
                  <c:v>84.455011538461548</c:v>
                </c:pt>
                <c:pt idx="344">
                  <c:v>77.7860326923077</c:v>
                </c:pt>
                <c:pt idx="345">
                  <c:v>80.847357692307682</c:v>
                </c:pt>
                <c:pt idx="346">
                  <c:v>83.970546153846172</c:v>
                </c:pt>
                <c:pt idx="347">
                  <c:v>81.519574999999975</c:v>
                </c:pt>
                <c:pt idx="348">
                  <c:v>80.258655769230785</c:v>
                </c:pt>
                <c:pt idx="349">
                  <c:v>83.889930769230787</c:v>
                </c:pt>
                <c:pt idx="350">
                  <c:v>77.022107692307699</c:v>
                </c:pt>
                <c:pt idx="351">
                  <c:v>82.904790384615382</c:v>
                </c:pt>
                <c:pt idx="352">
                  <c:v>83.532396153846165</c:v>
                </c:pt>
                <c:pt idx="353">
                  <c:v>86.607440384615387</c:v>
                </c:pt>
                <c:pt idx="354">
                  <c:v>83.051832692307698</c:v>
                </c:pt>
                <c:pt idx="355">
                  <c:v>87.2636173076923</c:v>
                </c:pt>
                <c:pt idx="356">
                  <c:v>84.437865384615392</c:v>
                </c:pt>
                <c:pt idx="357">
                  <c:v>80.776255769230758</c:v>
                </c:pt>
                <c:pt idx="358">
                  <c:v>80.314411538461542</c:v>
                </c:pt>
                <c:pt idx="359">
                  <c:v>86.287184615384618</c:v>
                </c:pt>
                <c:pt idx="360">
                  <c:v>84.307124999999985</c:v>
                </c:pt>
                <c:pt idx="361">
                  <c:v>79.361159615384622</c:v>
                </c:pt>
                <c:pt idx="362">
                  <c:v>86.617728846153852</c:v>
                </c:pt>
                <c:pt idx="363">
                  <c:v>88.016896153846133</c:v>
                </c:pt>
                <c:pt idx="364">
                  <c:v>81.276140384615388</c:v>
                </c:pt>
              </c:numCache>
            </c:numRef>
          </c:val>
          <c:smooth val="0"/>
          <c:extLst>
            <c:ext xmlns:c16="http://schemas.microsoft.com/office/drawing/2014/chart" uri="{C3380CC4-5D6E-409C-BE32-E72D297353CC}">
              <c16:uniqueId val="{00000002-EC0C-4C7E-A831-892B4DADECCA}"/>
            </c:ext>
          </c:extLst>
        </c:ser>
        <c:dLbls>
          <c:showLegendKey val="0"/>
          <c:showVal val="0"/>
          <c:showCatName val="0"/>
          <c:showSerName val="0"/>
          <c:showPercent val="0"/>
          <c:showBubbleSize val="0"/>
        </c:dLbls>
        <c:marker val="1"/>
        <c:smooth val="0"/>
        <c:axId val="660328544"/>
        <c:axId val="669761232"/>
      </c:lineChart>
      <c:dateAx>
        <c:axId val="660328544"/>
        <c:scaling>
          <c:orientation val="minMax"/>
        </c:scaling>
        <c:delete val="0"/>
        <c:axPos val="b"/>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9761232"/>
        <c:crosses val="autoZero"/>
        <c:auto val="1"/>
        <c:lblOffset val="100"/>
        <c:baseTimeUnit val="days"/>
        <c:majorUnit val="1"/>
        <c:majorTimeUnit val="months"/>
        <c:minorUnit val="1"/>
        <c:minorTimeUnit val="days"/>
      </c:dateAx>
      <c:valAx>
        <c:axId val="669761232"/>
        <c:scaling>
          <c:orientation val="minMax"/>
          <c:max val="3500"/>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0328544"/>
        <c:crosses val="autoZero"/>
        <c:crossBetween val="between"/>
        <c:majorUnit val="500"/>
        <c:minorUnit val="100"/>
      </c:valAx>
      <c:spPr>
        <a:noFill/>
        <a:ln>
          <a:noFill/>
        </a:ln>
        <a:effectLst/>
      </c:spPr>
    </c:plotArea>
    <c:legend>
      <c:legendPos val="b"/>
      <c:legendEntry>
        <c:idx val="1"/>
        <c:delete val="1"/>
      </c:legendEntry>
      <c:layout>
        <c:manualLayout>
          <c:xMode val="edge"/>
          <c:yMode val="edge"/>
          <c:x val="0.64047448991779898"/>
          <c:y val="0.32184783220520952"/>
          <c:w val="0.34047775584719653"/>
          <c:h val="0.1151772184738572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3"/>
          <c:order val="0"/>
          <c:tx>
            <c:v>Daily Range of Reservoir Elevation, ft</c:v>
          </c:tx>
          <c:spPr>
            <a:solidFill>
              <a:schemeClr val="bg1">
                <a:lumMod val="85000"/>
              </a:schemeClr>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Summary'!$F$4:$F$383</c:f>
              <c:numCache>
                <c:formatCode>0.00</c:formatCode>
                <c:ptCount val="380"/>
                <c:pt idx="0">
                  <c:v>9016.09</c:v>
                </c:pt>
                <c:pt idx="1">
                  <c:v>9016.0400000000009</c:v>
                </c:pt>
                <c:pt idx="2">
                  <c:v>9016.02</c:v>
                </c:pt>
                <c:pt idx="3">
                  <c:v>9016.02</c:v>
                </c:pt>
                <c:pt idx="4">
                  <c:v>9016.02</c:v>
                </c:pt>
                <c:pt idx="5">
                  <c:v>9016.02</c:v>
                </c:pt>
                <c:pt idx="6">
                  <c:v>9016.02</c:v>
                </c:pt>
                <c:pt idx="7">
                  <c:v>9016.0300000000007</c:v>
                </c:pt>
                <c:pt idx="8">
                  <c:v>9016.0300000000007</c:v>
                </c:pt>
                <c:pt idx="9">
                  <c:v>9016.0400000000009</c:v>
                </c:pt>
                <c:pt idx="10">
                  <c:v>9016.0499999999993</c:v>
                </c:pt>
                <c:pt idx="11">
                  <c:v>9016.07</c:v>
                </c:pt>
                <c:pt idx="12">
                  <c:v>9016.07</c:v>
                </c:pt>
                <c:pt idx="13">
                  <c:v>9016.06</c:v>
                </c:pt>
                <c:pt idx="14">
                  <c:v>9016.06</c:v>
                </c:pt>
                <c:pt idx="15">
                  <c:v>9016.0400000000009</c:v>
                </c:pt>
                <c:pt idx="16">
                  <c:v>9016.0400000000009</c:v>
                </c:pt>
                <c:pt idx="17">
                  <c:v>9016.06</c:v>
                </c:pt>
                <c:pt idx="18">
                  <c:v>9016.08</c:v>
                </c:pt>
                <c:pt idx="19">
                  <c:v>9016.08</c:v>
                </c:pt>
                <c:pt idx="20">
                  <c:v>9016.09</c:v>
                </c:pt>
                <c:pt idx="21">
                  <c:v>9016.09</c:v>
                </c:pt>
                <c:pt idx="22">
                  <c:v>9016.09</c:v>
                </c:pt>
                <c:pt idx="23">
                  <c:v>9016.09</c:v>
                </c:pt>
                <c:pt idx="24">
                  <c:v>9016.11</c:v>
                </c:pt>
                <c:pt idx="25">
                  <c:v>9016.11</c:v>
                </c:pt>
                <c:pt idx="26">
                  <c:v>9016.1200000000008</c:v>
                </c:pt>
                <c:pt idx="27">
                  <c:v>9016.1200000000008</c:v>
                </c:pt>
                <c:pt idx="28">
                  <c:v>9016.01</c:v>
                </c:pt>
                <c:pt idx="29">
                  <c:v>9015.8799999999992</c:v>
                </c:pt>
                <c:pt idx="30">
                  <c:v>9015.7800000000007</c:v>
                </c:pt>
                <c:pt idx="31">
                  <c:v>9015.65</c:v>
                </c:pt>
                <c:pt idx="32">
                  <c:v>9015.61</c:v>
                </c:pt>
                <c:pt idx="33">
                  <c:v>9015.56</c:v>
                </c:pt>
                <c:pt idx="34">
                  <c:v>9015.61</c:v>
                </c:pt>
                <c:pt idx="35">
                  <c:v>9015.61</c:v>
                </c:pt>
                <c:pt idx="36">
                  <c:v>9015.61</c:v>
                </c:pt>
                <c:pt idx="37">
                  <c:v>9015.6200000000008</c:v>
                </c:pt>
                <c:pt idx="38">
                  <c:v>9015.6200000000008</c:v>
                </c:pt>
                <c:pt idx="39">
                  <c:v>9015.6299999999992</c:v>
                </c:pt>
                <c:pt idx="40">
                  <c:v>9015.64</c:v>
                </c:pt>
                <c:pt idx="41">
                  <c:v>9015.6299999999992</c:v>
                </c:pt>
                <c:pt idx="42">
                  <c:v>9015.6200000000008</c:v>
                </c:pt>
                <c:pt idx="43">
                  <c:v>9015.61</c:v>
                </c:pt>
                <c:pt idx="44">
                  <c:v>9015.6</c:v>
                </c:pt>
                <c:pt idx="45">
                  <c:v>9015.59</c:v>
                </c:pt>
                <c:pt idx="46">
                  <c:v>9015.59</c:v>
                </c:pt>
                <c:pt idx="47">
                  <c:v>9015.57</c:v>
                </c:pt>
                <c:pt idx="48">
                  <c:v>9015.57</c:v>
                </c:pt>
                <c:pt idx="49">
                  <c:v>9015.61</c:v>
                </c:pt>
                <c:pt idx="50">
                  <c:v>9015.61</c:v>
                </c:pt>
                <c:pt idx="51">
                  <c:v>9015.61</c:v>
                </c:pt>
                <c:pt idx="52">
                  <c:v>9015.61</c:v>
                </c:pt>
                <c:pt idx="53">
                  <c:v>9015.61</c:v>
                </c:pt>
                <c:pt idx="54">
                  <c:v>9015.61</c:v>
                </c:pt>
                <c:pt idx="55">
                  <c:v>9015.6299999999992</c:v>
                </c:pt>
                <c:pt idx="56">
                  <c:v>9015.6200000000008</c:v>
                </c:pt>
                <c:pt idx="57">
                  <c:v>9015.61</c:v>
                </c:pt>
                <c:pt idx="58">
                  <c:v>9015.6</c:v>
                </c:pt>
                <c:pt idx="59">
                  <c:v>9015.59</c:v>
                </c:pt>
                <c:pt idx="60">
                  <c:v>9015.58</c:v>
                </c:pt>
                <c:pt idx="61">
                  <c:v>9015.57</c:v>
                </c:pt>
                <c:pt idx="62">
                  <c:v>9015.6</c:v>
                </c:pt>
                <c:pt idx="63">
                  <c:v>9015.6200000000008</c:v>
                </c:pt>
                <c:pt idx="64">
                  <c:v>9015.6200000000008</c:v>
                </c:pt>
                <c:pt idx="65">
                  <c:v>9015.6200000000008</c:v>
                </c:pt>
                <c:pt idx="66">
                  <c:v>9015.61</c:v>
                </c:pt>
                <c:pt idx="67">
                  <c:v>9015.6</c:v>
                </c:pt>
                <c:pt idx="68">
                  <c:v>9015.59</c:v>
                </c:pt>
                <c:pt idx="69">
                  <c:v>9015.59</c:v>
                </c:pt>
                <c:pt idx="70">
                  <c:v>9015.59</c:v>
                </c:pt>
                <c:pt idx="71">
                  <c:v>9015.58</c:v>
                </c:pt>
                <c:pt idx="72">
                  <c:v>9015.6299999999992</c:v>
                </c:pt>
                <c:pt idx="73">
                  <c:v>9015.6200000000008</c:v>
                </c:pt>
                <c:pt idx="74">
                  <c:v>9015.59</c:v>
                </c:pt>
                <c:pt idx="75">
                  <c:v>9015.57</c:v>
                </c:pt>
                <c:pt idx="76">
                  <c:v>9015.57</c:v>
                </c:pt>
                <c:pt idx="77">
                  <c:v>9015.59</c:v>
                </c:pt>
                <c:pt idx="78">
                  <c:v>9015.57</c:v>
                </c:pt>
                <c:pt idx="79">
                  <c:v>9015.57</c:v>
                </c:pt>
                <c:pt idx="80">
                  <c:v>9015.57</c:v>
                </c:pt>
                <c:pt idx="81">
                  <c:v>9015.57</c:v>
                </c:pt>
                <c:pt idx="82">
                  <c:v>9015.5400000000009</c:v>
                </c:pt>
                <c:pt idx="83">
                  <c:v>9015.5400000000009</c:v>
                </c:pt>
                <c:pt idx="84">
                  <c:v>9015.49</c:v>
                </c:pt>
                <c:pt idx="85">
                  <c:v>9015.4599999999991</c:v>
                </c:pt>
                <c:pt idx="86">
                  <c:v>9015.44</c:v>
                </c:pt>
                <c:pt idx="87">
                  <c:v>9015.4</c:v>
                </c:pt>
                <c:pt idx="88">
                  <c:v>9015.3700000000008</c:v>
                </c:pt>
                <c:pt idx="89">
                  <c:v>9015.3799999999992</c:v>
                </c:pt>
                <c:pt idx="90">
                  <c:v>9015.35</c:v>
                </c:pt>
                <c:pt idx="91">
                  <c:v>9015.36</c:v>
                </c:pt>
                <c:pt idx="92">
                  <c:v>9015.34</c:v>
                </c:pt>
                <c:pt idx="93">
                  <c:v>9015.31</c:v>
                </c:pt>
                <c:pt idx="94">
                  <c:v>9015.2900000000009</c:v>
                </c:pt>
                <c:pt idx="95">
                  <c:v>9015.26</c:v>
                </c:pt>
                <c:pt idx="96">
                  <c:v>9015.24</c:v>
                </c:pt>
                <c:pt idx="97">
                  <c:v>9015.23</c:v>
                </c:pt>
                <c:pt idx="98">
                  <c:v>9015.2000000000007</c:v>
                </c:pt>
                <c:pt idx="99">
                  <c:v>9015.18</c:v>
                </c:pt>
                <c:pt idx="100">
                  <c:v>9015.1299999999992</c:v>
                </c:pt>
                <c:pt idx="101">
                  <c:v>9015.07</c:v>
                </c:pt>
                <c:pt idx="102">
                  <c:v>9015.02</c:v>
                </c:pt>
                <c:pt idx="103">
                  <c:v>9014.9599999999991</c:v>
                </c:pt>
                <c:pt idx="104">
                  <c:v>9014.9500000000007</c:v>
                </c:pt>
                <c:pt idx="105">
                  <c:v>9014.94</c:v>
                </c:pt>
                <c:pt idx="106">
                  <c:v>9014.94</c:v>
                </c:pt>
                <c:pt idx="107">
                  <c:v>9014.9500000000007</c:v>
                </c:pt>
                <c:pt idx="108">
                  <c:v>9014.94</c:v>
                </c:pt>
                <c:pt idx="109">
                  <c:v>9014.92</c:v>
                </c:pt>
                <c:pt idx="110">
                  <c:v>9014.86</c:v>
                </c:pt>
                <c:pt idx="111">
                  <c:v>9014.76</c:v>
                </c:pt>
                <c:pt idx="112">
                  <c:v>9014.68</c:v>
                </c:pt>
                <c:pt idx="113">
                  <c:v>9014.61</c:v>
                </c:pt>
                <c:pt idx="114">
                  <c:v>9014.61</c:v>
                </c:pt>
                <c:pt idx="115">
                  <c:v>9014.68</c:v>
                </c:pt>
                <c:pt idx="116">
                  <c:v>9014.7000000000007</c:v>
                </c:pt>
                <c:pt idx="117">
                  <c:v>9014.74</c:v>
                </c:pt>
                <c:pt idx="118">
                  <c:v>9014.7900000000009</c:v>
                </c:pt>
                <c:pt idx="119">
                  <c:v>9014.85</c:v>
                </c:pt>
                <c:pt idx="120">
                  <c:v>9014.9</c:v>
                </c:pt>
                <c:pt idx="121">
                  <c:v>9015.0300000000007</c:v>
                </c:pt>
                <c:pt idx="122">
                  <c:v>9015.32</c:v>
                </c:pt>
                <c:pt idx="123">
                  <c:v>9015.6299999999992</c:v>
                </c:pt>
                <c:pt idx="124">
                  <c:v>9015.9599999999991</c:v>
                </c:pt>
                <c:pt idx="125">
                  <c:v>9016.25</c:v>
                </c:pt>
                <c:pt idx="126">
                  <c:v>9016.58</c:v>
                </c:pt>
                <c:pt idx="127">
                  <c:v>9016.5400000000009</c:v>
                </c:pt>
                <c:pt idx="128">
                  <c:v>9016.01</c:v>
                </c:pt>
                <c:pt idx="129">
                  <c:v>9015.49</c:v>
                </c:pt>
                <c:pt idx="130">
                  <c:v>9015.66</c:v>
                </c:pt>
                <c:pt idx="131">
                  <c:v>9016.08</c:v>
                </c:pt>
                <c:pt idx="132">
                  <c:v>9016.57</c:v>
                </c:pt>
                <c:pt idx="133">
                  <c:v>9017.1299999999992</c:v>
                </c:pt>
                <c:pt idx="134">
                  <c:v>9017.7000000000007</c:v>
                </c:pt>
                <c:pt idx="135">
                  <c:v>9018.14</c:v>
                </c:pt>
                <c:pt idx="136">
                  <c:v>9018.41</c:v>
                </c:pt>
                <c:pt idx="137">
                  <c:v>9018.5</c:v>
                </c:pt>
                <c:pt idx="138">
                  <c:v>9018.52</c:v>
                </c:pt>
                <c:pt idx="139">
                  <c:v>9018.5</c:v>
                </c:pt>
                <c:pt idx="140">
                  <c:v>9018.4599999999991</c:v>
                </c:pt>
                <c:pt idx="141">
                  <c:v>9018.41</c:v>
                </c:pt>
                <c:pt idx="142">
                  <c:v>9018.3700000000008</c:v>
                </c:pt>
                <c:pt idx="143">
                  <c:v>9018.34</c:v>
                </c:pt>
                <c:pt idx="144">
                  <c:v>9018.2900000000009</c:v>
                </c:pt>
                <c:pt idx="145">
                  <c:v>9018.32</c:v>
                </c:pt>
                <c:pt idx="146">
                  <c:v>9018.5300000000007</c:v>
                </c:pt>
                <c:pt idx="147">
                  <c:v>9018.7099999999991</c:v>
                </c:pt>
                <c:pt idx="148">
                  <c:v>9018.85</c:v>
                </c:pt>
                <c:pt idx="149">
                  <c:v>9018.9</c:v>
                </c:pt>
                <c:pt idx="150">
                  <c:v>9018.84</c:v>
                </c:pt>
                <c:pt idx="151">
                  <c:v>9018.94</c:v>
                </c:pt>
                <c:pt idx="152">
                  <c:v>9019.02</c:v>
                </c:pt>
                <c:pt idx="153">
                  <c:v>9019.06</c:v>
                </c:pt>
                <c:pt idx="154">
                  <c:v>9019.0499999999993</c:v>
                </c:pt>
                <c:pt idx="155">
                  <c:v>9019</c:v>
                </c:pt>
                <c:pt idx="156">
                  <c:v>9019.0400000000009</c:v>
                </c:pt>
                <c:pt idx="157">
                  <c:v>9019.1200000000008</c:v>
                </c:pt>
                <c:pt idx="158">
                  <c:v>9019.36</c:v>
                </c:pt>
                <c:pt idx="159">
                  <c:v>9019.42</c:v>
                </c:pt>
                <c:pt idx="160">
                  <c:v>9019.3700000000008</c:v>
                </c:pt>
                <c:pt idx="161">
                  <c:v>9019.2099999999991</c:v>
                </c:pt>
                <c:pt idx="162">
                  <c:v>9019.1299999999992</c:v>
                </c:pt>
                <c:pt idx="163">
                  <c:v>9019.11</c:v>
                </c:pt>
                <c:pt idx="164">
                  <c:v>9019.09</c:v>
                </c:pt>
                <c:pt idx="165">
                  <c:v>9019.08</c:v>
                </c:pt>
                <c:pt idx="166">
                  <c:v>9019.07</c:v>
                </c:pt>
                <c:pt idx="167">
                  <c:v>9019.0400000000009</c:v>
                </c:pt>
                <c:pt idx="168">
                  <c:v>9018.9599999999991</c:v>
                </c:pt>
                <c:pt idx="169">
                  <c:v>9018.9699999999993</c:v>
                </c:pt>
                <c:pt idx="170">
                  <c:v>9018.9500000000007</c:v>
                </c:pt>
                <c:pt idx="171">
                  <c:v>9018.9</c:v>
                </c:pt>
                <c:pt idx="172">
                  <c:v>9018.85</c:v>
                </c:pt>
                <c:pt idx="173">
                  <c:v>9019.08</c:v>
                </c:pt>
                <c:pt idx="174">
                  <c:v>9019.18</c:v>
                </c:pt>
                <c:pt idx="175">
                  <c:v>9019.2000000000007</c:v>
                </c:pt>
                <c:pt idx="176">
                  <c:v>9019.16</c:v>
                </c:pt>
                <c:pt idx="177">
                  <c:v>9019.09</c:v>
                </c:pt>
                <c:pt idx="178">
                  <c:v>9019.23</c:v>
                </c:pt>
                <c:pt idx="179">
                  <c:v>9019.41</c:v>
                </c:pt>
                <c:pt idx="180">
                  <c:v>9019.4599999999991</c:v>
                </c:pt>
                <c:pt idx="181">
                  <c:v>9019.4500000000007</c:v>
                </c:pt>
                <c:pt idx="182">
                  <c:v>9019.43</c:v>
                </c:pt>
                <c:pt idx="183">
                  <c:v>9019.3799999999992</c:v>
                </c:pt>
                <c:pt idx="184">
                  <c:v>9019.31</c:v>
                </c:pt>
                <c:pt idx="185">
                  <c:v>9019.24</c:v>
                </c:pt>
                <c:pt idx="186">
                  <c:v>9019.11</c:v>
                </c:pt>
                <c:pt idx="187">
                  <c:v>9019.09</c:v>
                </c:pt>
                <c:pt idx="188">
                  <c:v>9019.18</c:v>
                </c:pt>
                <c:pt idx="189">
                  <c:v>9019.17</c:v>
                </c:pt>
                <c:pt idx="190">
                  <c:v>9019.18</c:v>
                </c:pt>
                <c:pt idx="191">
                  <c:v>9019.1</c:v>
                </c:pt>
                <c:pt idx="192">
                  <c:v>9018.98</c:v>
                </c:pt>
                <c:pt idx="193">
                  <c:v>9018.8799999999992</c:v>
                </c:pt>
                <c:pt idx="194">
                  <c:v>9018.7900000000009</c:v>
                </c:pt>
                <c:pt idx="195">
                  <c:v>9018.7000000000007</c:v>
                </c:pt>
                <c:pt idx="196">
                  <c:v>9018.64</c:v>
                </c:pt>
                <c:pt idx="197">
                  <c:v>9018.58</c:v>
                </c:pt>
                <c:pt idx="198">
                  <c:v>9018.5400000000009</c:v>
                </c:pt>
                <c:pt idx="199">
                  <c:v>9018.5</c:v>
                </c:pt>
                <c:pt idx="200">
                  <c:v>9018.5400000000009</c:v>
                </c:pt>
                <c:pt idx="201">
                  <c:v>9018.57</c:v>
                </c:pt>
                <c:pt idx="202">
                  <c:v>9018.61</c:v>
                </c:pt>
                <c:pt idx="203">
                  <c:v>9018.5300000000007</c:v>
                </c:pt>
                <c:pt idx="204">
                  <c:v>9018.4599999999991</c:v>
                </c:pt>
                <c:pt idx="205">
                  <c:v>9018.4</c:v>
                </c:pt>
                <c:pt idx="206">
                  <c:v>9018.36</c:v>
                </c:pt>
                <c:pt idx="207">
                  <c:v>9018.32</c:v>
                </c:pt>
                <c:pt idx="208">
                  <c:v>9018.27</c:v>
                </c:pt>
                <c:pt idx="209">
                  <c:v>9018.25</c:v>
                </c:pt>
                <c:pt idx="210">
                  <c:v>9018.2999999999993</c:v>
                </c:pt>
                <c:pt idx="211">
                  <c:v>9018.2999999999993</c:v>
                </c:pt>
                <c:pt idx="212">
                  <c:v>9018.27</c:v>
                </c:pt>
                <c:pt idx="213">
                  <c:v>9018.2099999999991</c:v>
                </c:pt>
                <c:pt idx="214">
                  <c:v>9018.17</c:v>
                </c:pt>
                <c:pt idx="215">
                  <c:v>9018.17</c:v>
                </c:pt>
                <c:pt idx="216">
                  <c:v>9018.24</c:v>
                </c:pt>
                <c:pt idx="217">
                  <c:v>9018.23</c:v>
                </c:pt>
                <c:pt idx="218">
                  <c:v>9018.19</c:v>
                </c:pt>
                <c:pt idx="219">
                  <c:v>9018.14</c:v>
                </c:pt>
                <c:pt idx="220">
                  <c:v>9018.08</c:v>
                </c:pt>
                <c:pt idx="221">
                  <c:v>9018.01</c:v>
                </c:pt>
                <c:pt idx="222">
                  <c:v>9017.99</c:v>
                </c:pt>
                <c:pt idx="223">
                  <c:v>9017.9599999999991</c:v>
                </c:pt>
                <c:pt idx="224">
                  <c:v>9017.9500000000007</c:v>
                </c:pt>
                <c:pt idx="225">
                  <c:v>9017.93</c:v>
                </c:pt>
                <c:pt idx="226">
                  <c:v>9017.8799999999992</c:v>
                </c:pt>
                <c:pt idx="227">
                  <c:v>9017.85</c:v>
                </c:pt>
                <c:pt idx="228">
                  <c:v>9017.8700000000008</c:v>
                </c:pt>
                <c:pt idx="229">
                  <c:v>9017.89</c:v>
                </c:pt>
                <c:pt idx="230">
                  <c:v>9017.91</c:v>
                </c:pt>
                <c:pt idx="231">
                  <c:v>9017.91</c:v>
                </c:pt>
                <c:pt idx="232">
                  <c:v>9017.8799999999992</c:v>
                </c:pt>
                <c:pt idx="233">
                  <c:v>9017.85</c:v>
                </c:pt>
                <c:pt idx="234">
                  <c:v>9017.81</c:v>
                </c:pt>
                <c:pt idx="235">
                  <c:v>9017.7800000000007</c:v>
                </c:pt>
                <c:pt idx="236">
                  <c:v>9017.7800000000007</c:v>
                </c:pt>
                <c:pt idx="237">
                  <c:v>9017.75</c:v>
                </c:pt>
                <c:pt idx="238">
                  <c:v>9017.7199999999993</c:v>
                </c:pt>
                <c:pt idx="239">
                  <c:v>9017.69</c:v>
                </c:pt>
                <c:pt idx="240">
                  <c:v>9017.66</c:v>
                </c:pt>
                <c:pt idx="241">
                  <c:v>9017.64</c:v>
                </c:pt>
                <c:pt idx="242">
                  <c:v>9017.6200000000008</c:v>
                </c:pt>
                <c:pt idx="243">
                  <c:v>9017.59</c:v>
                </c:pt>
                <c:pt idx="244">
                  <c:v>9017.57</c:v>
                </c:pt>
                <c:pt idx="245">
                  <c:v>9017.5499999999993</c:v>
                </c:pt>
                <c:pt idx="246">
                  <c:v>9017.5400000000009</c:v>
                </c:pt>
                <c:pt idx="247">
                  <c:v>9017.57</c:v>
                </c:pt>
                <c:pt idx="248">
                  <c:v>9017.56</c:v>
                </c:pt>
                <c:pt idx="249">
                  <c:v>9017.5499999999993</c:v>
                </c:pt>
                <c:pt idx="250">
                  <c:v>9017.56</c:v>
                </c:pt>
                <c:pt idx="251">
                  <c:v>9017.5499999999993</c:v>
                </c:pt>
                <c:pt idx="252">
                  <c:v>9017.5300000000007</c:v>
                </c:pt>
                <c:pt idx="253">
                  <c:v>9017.59</c:v>
                </c:pt>
                <c:pt idx="254">
                  <c:v>9017.6</c:v>
                </c:pt>
                <c:pt idx="255">
                  <c:v>9017.61</c:v>
                </c:pt>
                <c:pt idx="256">
                  <c:v>9017.6</c:v>
                </c:pt>
                <c:pt idx="257">
                  <c:v>9017.59</c:v>
                </c:pt>
                <c:pt idx="258">
                  <c:v>9017.58</c:v>
                </c:pt>
                <c:pt idx="259">
                  <c:v>9017.56</c:v>
                </c:pt>
                <c:pt idx="260">
                  <c:v>9017.5499999999993</c:v>
                </c:pt>
                <c:pt idx="261">
                  <c:v>9017.5499999999993</c:v>
                </c:pt>
                <c:pt idx="262">
                  <c:v>9017.5400000000009</c:v>
                </c:pt>
                <c:pt idx="263">
                  <c:v>9017.5300000000007</c:v>
                </c:pt>
                <c:pt idx="264">
                  <c:v>9017.5300000000007</c:v>
                </c:pt>
                <c:pt idx="265">
                  <c:v>9017.5300000000007</c:v>
                </c:pt>
                <c:pt idx="266">
                  <c:v>9017.51</c:v>
                </c:pt>
                <c:pt idx="267">
                  <c:v>9017.5</c:v>
                </c:pt>
                <c:pt idx="268">
                  <c:v>9017.5</c:v>
                </c:pt>
                <c:pt idx="269">
                  <c:v>9017.48</c:v>
                </c:pt>
                <c:pt idx="270">
                  <c:v>9017.4699999999993</c:v>
                </c:pt>
                <c:pt idx="271">
                  <c:v>9017.4599999999991</c:v>
                </c:pt>
                <c:pt idx="272">
                  <c:v>9017.4599999999991</c:v>
                </c:pt>
                <c:pt idx="273">
                  <c:v>9017.4500000000007</c:v>
                </c:pt>
                <c:pt idx="274">
                  <c:v>9017.4500000000007</c:v>
                </c:pt>
                <c:pt idx="275">
                  <c:v>9017.44</c:v>
                </c:pt>
                <c:pt idx="276">
                  <c:v>9017.43</c:v>
                </c:pt>
                <c:pt idx="277">
                  <c:v>9017.43</c:v>
                </c:pt>
                <c:pt idx="278">
                  <c:v>9017.43</c:v>
                </c:pt>
                <c:pt idx="279">
                  <c:v>9017.43</c:v>
                </c:pt>
                <c:pt idx="280">
                  <c:v>9017.43</c:v>
                </c:pt>
                <c:pt idx="281">
                  <c:v>9017.41</c:v>
                </c:pt>
                <c:pt idx="282">
                  <c:v>9017.41</c:v>
                </c:pt>
                <c:pt idx="283">
                  <c:v>9017.4</c:v>
                </c:pt>
                <c:pt idx="284">
                  <c:v>9017.41</c:v>
                </c:pt>
                <c:pt idx="285">
                  <c:v>9017.4</c:v>
                </c:pt>
                <c:pt idx="286">
                  <c:v>9017.41</c:v>
                </c:pt>
                <c:pt idx="287">
                  <c:v>9017.42</c:v>
                </c:pt>
                <c:pt idx="288">
                  <c:v>9017.42</c:v>
                </c:pt>
                <c:pt idx="289">
                  <c:v>9017.42</c:v>
                </c:pt>
                <c:pt idx="290">
                  <c:v>9017.41</c:v>
                </c:pt>
                <c:pt idx="291">
                  <c:v>9017.41</c:v>
                </c:pt>
                <c:pt idx="292">
                  <c:v>9017.4</c:v>
                </c:pt>
                <c:pt idx="293">
                  <c:v>9017.4</c:v>
                </c:pt>
                <c:pt idx="294">
                  <c:v>9017.4</c:v>
                </c:pt>
                <c:pt idx="295">
                  <c:v>9017.4</c:v>
                </c:pt>
                <c:pt idx="296">
                  <c:v>9017.4</c:v>
                </c:pt>
                <c:pt idx="297">
                  <c:v>9017.4</c:v>
                </c:pt>
                <c:pt idx="298">
                  <c:v>9017.41</c:v>
                </c:pt>
                <c:pt idx="299">
                  <c:v>9017.4</c:v>
                </c:pt>
                <c:pt idx="300">
                  <c:v>9017.3799999999992</c:v>
                </c:pt>
                <c:pt idx="301">
                  <c:v>9017.3799999999992</c:v>
                </c:pt>
                <c:pt idx="302">
                  <c:v>9017.3799999999992</c:v>
                </c:pt>
                <c:pt idx="303">
                  <c:v>9017.4</c:v>
                </c:pt>
                <c:pt idx="304">
                  <c:v>9017.3799999999992</c:v>
                </c:pt>
                <c:pt idx="305">
                  <c:v>9017.35</c:v>
                </c:pt>
                <c:pt idx="306">
                  <c:v>9017.31</c:v>
                </c:pt>
                <c:pt idx="307">
                  <c:v>9017.2800000000007</c:v>
                </c:pt>
                <c:pt idx="308">
                  <c:v>9017.18</c:v>
                </c:pt>
                <c:pt idx="309">
                  <c:v>9017.07</c:v>
                </c:pt>
                <c:pt idx="310">
                  <c:v>9016.9699999999993</c:v>
                </c:pt>
                <c:pt idx="311">
                  <c:v>9016.89</c:v>
                </c:pt>
                <c:pt idx="312">
                  <c:v>9016.85</c:v>
                </c:pt>
                <c:pt idx="313">
                  <c:v>9016.82</c:v>
                </c:pt>
                <c:pt idx="314">
                  <c:v>9016.7999999999993</c:v>
                </c:pt>
                <c:pt idx="315">
                  <c:v>9016.7800000000007</c:v>
                </c:pt>
                <c:pt idx="316">
                  <c:v>9016.75</c:v>
                </c:pt>
                <c:pt idx="317">
                  <c:v>9016.7199999999993</c:v>
                </c:pt>
                <c:pt idx="318">
                  <c:v>9016.69</c:v>
                </c:pt>
                <c:pt idx="319">
                  <c:v>9016.65</c:v>
                </c:pt>
                <c:pt idx="320">
                  <c:v>9016.6</c:v>
                </c:pt>
                <c:pt idx="321">
                  <c:v>9016.56</c:v>
                </c:pt>
                <c:pt idx="322">
                  <c:v>9016.52</c:v>
                </c:pt>
                <c:pt idx="323">
                  <c:v>9016.48</c:v>
                </c:pt>
                <c:pt idx="324">
                  <c:v>9016.39</c:v>
                </c:pt>
                <c:pt idx="325">
                  <c:v>9016.2800000000007</c:v>
                </c:pt>
                <c:pt idx="326">
                  <c:v>9016.2000000000007</c:v>
                </c:pt>
                <c:pt idx="327">
                  <c:v>9016.1200000000008</c:v>
                </c:pt>
                <c:pt idx="328">
                  <c:v>9016.0499999999993</c:v>
                </c:pt>
                <c:pt idx="329">
                  <c:v>9016.0300000000007</c:v>
                </c:pt>
                <c:pt idx="330">
                  <c:v>9016.0400000000009</c:v>
                </c:pt>
                <c:pt idx="331">
                  <c:v>9016.0300000000007</c:v>
                </c:pt>
                <c:pt idx="332">
                  <c:v>9016.0300000000007</c:v>
                </c:pt>
                <c:pt idx="333">
                  <c:v>9016.0400000000009</c:v>
                </c:pt>
                <c:pt idx="334">
                  <c:v>9016.02</c:v>
                </c:pt>
                <c:pt idx="335">
                  <c:v>9016.0300000000007</c:v>
                </c:pt>
                <c:pt idx="336">
                  <c:v>9016.0400000000009</c:v>
                </c:pt>
                <c:pt idx="337">
                  <c:v>9016.0300000000007</c:v>
                </c:pt>
                <c:pt idx="338">
                  <c:v>9016.0400000000009</c:v>
                </c:pt>
                <c:pt idx="339">
                  <c:v>9016.0300000000007</c:v>
                </c:pt>
                <c:pt idx="340">
                  <c:v>9016.0300000000007</c:v>
                </c:pt>
                <c:pt idx="341">
                  <c:v>9016.02</c:v>
                </c:pt>
                <c:pt idx="342">
                  <c:v>9016.01</c:v>
                </c:pt>
                <c:pt idx="343">
                  <c:v>9015.99</c:v>
                </c:pt>
                <c:pt idx="344">
                  <c:v>9015.9699999999993</c:v>
                </c:pt>
                <c:pt idx="345">
                  <c:v>9015.9699999999993</c:v>
                </c:pt>
                <c:pt idx="346">
                  <c:v>9015.9699999999993</c:v>
                </c:pt>
                <c:pt idx="347">
                  <c:v>9015.98</c:v>
                </c:pt>
                <c:pt idx="348">
                  <c:v>9015.9699999999993</c:v>
                </c:pt>
                <c:pt idx="349">
                  <c:v>9015.9699999999993</c:v>
                </c:pt>
                <c:pt idx="350">
                  <c:v>9015.9699999999993</c:v>
                </c:pt>
                <c:pt idx="351">
                  <c:v>9015.99</c:v>
                </c:pt>
                <c:pt idx="352">
                  <c:v>9015.9699999999993</c:v>
                </c:pt>
                <c:pt idx="353">
                  <c:v>9016</c:v>
                </c:pt>
                <c:pt idx="354">
                  <c:v>9016.0400000000009</c:v>
                </c:pt>
                <c:pt idx="355">
                  <c:v>9016.06</c:v>
                </c:pt>
                <c:pt idx="356">
                  <c:v>9016.06</c:v>
                </c:pt>
                <c:pt idx="357">
                  <c:v>9016.0499999999993</c:v>
                </c:pt>
                <c:pt idx="358">
                  <c:v>9016.0499999999993</c:v>
                </c:pt>
                <c:pt idx="359">
                  <c:v>9016.06</c:v>
                </c:pt>
                <c:pt idx="360">
                  <c:v>9016.0499999999993</c:v>
                </c:pt>
                <c:pt idx="361">
                  <c:v>9016.06</c:v>
                </c:pt>
                <c:pt idx="362">
                  <c:v>9016.06</c:v>
                </c:pt>
                <c:pt idx="363">
                  <c:v>9016.0499999999993</c:v>
                </c:pt>
                <c:pt idx="364">
                  <c:v>9016.0400000000009</c:v>
                </c:pt>
              </c:numCache>
            </c:numRef>
          </c:val>
          <c:extLst>
            <c:ext xmlns:c16="http://schemas.microsoft.com/office/drawing/2014/chart" uri="{C3380CC4-5D6E-409C-BE32-E72D297353CC}">
              <c16:uniqueId val="{00000000-DDDD-4D76-AE23-090B80CAF83A}"/>
            </c:ext>
          </c:extLst>
        </c:ser>
        <c:ser>
          <c:idx val="1"/>
          <c:order val="1"/>
          <c:tx>
            <c:strRef>
              <c:f>'Data Summary'!$D$3</c:f>
              <c:strCache>
                <c:ptCount val="1"/>
                <c:pt idx="0">
                  <c:v>Min of ELEVATION</c:v>
                </c:pt>
              </c:strCache>
            </c:strRef>
          </c:tx>
          <c:spPr>
            <a:solidFill>
              <a:schemeClr val="bg1"/>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Summary'!$D$4:$D$383</c:f>
              <c:numCache>
                <c:formatCode>0.00</c:formatCode>
                <c:ptCount val="380"/>
                <c:pt idx="0">
                  <c:v>8965.49</c:v>
                </c:pt>
                <c:pt idx="1">
                  <c:v>8965.35</c:v>
                </c:pt>
                <c:pt idx="2">
                  <c:v>8965.24</c:v>
                </c:pt>
                <c:pt idx="3">
                  <c:v>8965.1299999999992</c:v>
                </c:pt>
                <c:pt idx="4">
                  <c:v>8965.02</c:v>
                </c:pt>
                <c:pt idx="5">
                  <c:v>8964.91</c:v>
                </c:pt>
                <c:pt idx="6">
                  <c:v>8964.77</c:v>
                </c:pt>
                <c:pt idx="7">
                  <c:v>8964.64</c:v>
                </c:pt>
                <c:pt idx="8">
                  <c:v>8964.57</c:v>
                </c:pt>
                <c:pt idx="9">
                  <c:v>8964.5300000000007</c:v>
                </c:pt>
                <c:pt idx="10">
                  <c:v>8964.49</c:v>
                </c:pt>
                <c:pt idx="11">
                  <c:v>8964.4599999999991</c:v>
                </c:pt>
                <c:pt idx="12">
                  <c:v>8964.3799999999992</c:v>
                </c:pt>
                <c:pt idx="13">
                  <c:v>8964.36</c:v>
                </c:pt>
                <c:pt idx="14">
                  <c:v>8964.32</c:v>
                </c:pt>
                <c:pt idx="15">
                  <c:v>8964.2000000000007</c:v>
                </c:pt>
                <c:pt idx="16">
                  <c:v>8964.02</c:v>
                </c:pt>
                <c:pt idx="17">
                  <c:v>8963.84</c:v>
                </c:pt>
                <c:pt idx="18">
                  <c:v>8963.65</c:v>
                </c:pt>
                <c:pt idx="19">
                  <c:v>8963.4599999999991</c:v>
                </c:pt>
                <c:pt idx="20">
                  <c:v>8963.2800000000007</c:v>
                </c:pt>
                <c:pt idx="21">
                  <c:v>8963.08</c:v>
                </c:pt>
                <c:pt idx="22">
                  <c:v>8962.9</c:v>
                </c:pt>
                <c:pt idx="23">
                  <c:v>8962.74</c:v>
                </c:pt>
                <c:pt idx="24">
                  <c:v>8962.61</c:v>
                </c:pt>
                <c:pt idx="25">
                  <c:v>8962.51</c:v>
                </c:pt>
                <c:pt idx="26">
                  <c:v>8962.39</c:v>
                </c:pt>
                <c:pt idx="27">
                  <c:v>8962.26</c:v>
                </c:pt>
                <c:pt idx="28">
                  <c:v>8962.15</c:v>
                </c:pt>
                <c:pt idx="29">
                  <c:v>8962.02</c:v>
                </c:pt>
                <c:pt idx="30">
                  <c:v>8961.92</c:v>
                </c:pt>
                <c:pt idx="31">
                  <c:v>8961.7900000000009</c:v>
                </c:pt>
                <c:pt idx="32">
                  <c:v>8961.67</c:v>
                </c:pt>
                <c:pt idx="33">
                  <c:v>8961.5499999999993</c:v>
                </c:pt>
                <c:pt idx="34">
                  <c:v>8961.43</c:v>
                </c:pt>
                <c:pt idx="35">
                  <c:v>8961.31</c:v>
                </c:pt>
                <c:pt idx="36">
                  <c:v>8961.19</c:v>
                </c:pt>
                <c:pt idx="37">
                  <c:v>8961.07</c:v>
                </c:pt>
                <c:pt idx="38">
                  <c:v>8960.94</c:v>
                </c:pt>
                <c:pt idx="39">
                  <c:v>8960.85</c:v>
                </c:pt>
                <c:pt idx="40">
                  <c:v>8960.7199999999993</c:v>
                </c:pt>
                <c:pt idx="41">
                  <c:v>8960.6200000000008</c:v>
                </c:pt>
                <c:pt idx="42">
                  <c:v>8960.49</c:v>
                </c:pt>
                <c:pt idx="43">
                  <c:v>8960.3700000000008</c:v>
                </c:pt>
                <c:pt idx="44">
                  <c:v>8960.23</c:v>
                </c:pt>
                <c:pt idx="45">
                  <c:v>8960.09</c:v>
                </c:pt>
                <c:pt idx="46">
                  <c:v>8959.9500000000007</c:v>
                </c:pt>
                <c:pt idx="47">
                  <c:v>8959.82</c:v>
                </c:pt>
                <c:pt idx="48">
                  <c:v>8959.69</c:v>
                </c:pt>
                <c:pt idx="49">
                  <c:v>8959.57</c:v>
                </c:pt>
                <c:pt idx="50">
                  <c:v>8959.44</c:v>
                </c:pt>
                <c:pt idx="51">
                  <c:v>8959.2900000000009</c:v>
                </c:pt>
                <c:pt idx="52">
                  <c:v>8959.16</c:v>
                </c:pt>
                <c:pt idx="53">
                  <c:v>8959.0400000000009</c:v>
                </c:pt>
                <c:pt idx="54">
                  <c:v>8958.9</c:v>
                </c:pt>
                <c:pt idx="55">
                  <c:v>8958.7999999999993</c:v>
                </c:pt>
                <c:pt idx="56">
                  <c:v>8958.7000000000007</c:v>
                </c:pt>
                <c:pt idx="57">
                  <c:v>8958.58</c:v>
                </c:pt>
                <c:pt idx="58">
                  <c:v>8958.4599999999991</c:v>
                </c:pt>
                <c:pt idx="59">
                  <c:v>8958.34</c:v>
                </c:pt>
                <c:pt idx="60">
                  <c:v>8958.26</c:v>
                </c:pt>
                <c:pt idx="61">
                  <c:v>8958.1299999999992</c:v>
                </c:pt>
                <c:pt idx="62">
                  <c:v>8957.98</c:v>
                </c:pt>
                <c:pt idx="63">
                  <c:v>8957.84</c:v>
                </c:pt>
                <c:pt idx="64">
                  <c:v>8957.69</c:v>
                </c:pt>
                <c:pt idx="65">
                  <c:v>8957.5499999999993</c:v>
                </c:pt>
                <c:pt idx="66">
                  <c:v>8957.41</c:v>
                </c:pt>
                <c:pt idx="67">
                  <c:v>8957.2999999999993</c:v>
                </c:pt>
                <c:pt idx="68">
                  <c:v>8957.18</c:v>
                </c:pt>
                <c:pt idx="69">
                  <c:v>8957.07</c:v>
                </c:pt>
                <c:pt idx="70">
                  <c:v>8956.9599999999991</c:v>
                </c:pt>
                <c:pt idx="71">
                  <c:v>8956.85</c:v>
                </c:pt>
                <c:pt idx="72">
                  <c:v>8956.75</c:v>
                </c:pt>
                <c:pt idx="73">
                  <c:v>8956.6299999999992</c:v>
                </c:pt>
                <c:pt idx="74">
                  <c:v>8956.5</c:v>
                </c:pt>
                <c:pt idx="75">
                  <c:v>8956.39</c:v>
                </c:pt>
                <c:pt idx="76">
                  <c:v>8956.2800000000007</c:v>
                </c:pt>
                <c:pt idx="77">
                  <c:v>8956.17</c:v>
                </c:pt>
                <c:pt idx="78">
                  <c:v>8956.0400000000009</c:v>
                </c:pt>
                <c:pt idx="79">
                  <c:v>8955.91</c:v>
                </c:pt>
                <c:pt idx="80">
                  <c:v>8955.7800000000007</c:v>
                </c:pt>
                <c:pt idx="81">
                  <c:v>8955.66</c:v>
                </c:pt>
                <c:pt idx="82">
                  <c:v>8955.5300000000007</c:v>
                </c:pt>
                <c:pt idx="83">
                  <c:v>8955.4</c:v>
                </c:pt>
                <c:pt idx="84">
                  <c:v>8955.27</c:v>
                </c:pt>
                <c:pt idx="85">
                  <c:v>8955.14</c:v>
                </c:pt>
                <c:pt idx="86">
                  <c:v>8955.02</c:v>
                </c:pt>
                <c:pt idx="87">
                  <c:v>8954.92</c:v>
                </c:pt>
                <c:pt idx="88">
                  <c:v>8954.82</c:v>
                </c:pt>
                <c:pt idx="89">
                  <c:v>8954.69</c:v>
                </c:pt>
                <c:pt idx="90">
                  <c:v>8954.56</c:v>
                </c:pt>
                <c:pt idx="91">
                  <c:v>8954.43</c:v>
                </c:pt>
                <c:pt idx="92">
                  <c:v>8954.34</c:v>
                </c:pt>
                <c:pt idx="93">
                  <c:v>8954.27</c:v>
                </c:pt>
                <c:pt idx="94">
                  <c:v>8954.19</c:v>
                </c:pt>
                <c:pt idx="95">
                  <c:v>8954.11</c:v>
                </c:pt>
                <c:pt idx="96">
                  <c:v>8954.02</c:v>
                </c:pt>
                <c:pt idx="97">
                  <c:v>8953.9599999999991</c:v>
                </c:pt>
                <c:pt idx="98">
                  <c:v>8953.9</c:v>
                </c:pt>
                <c:pt idx="99">
                  <c:v>8953.7199999999993</c:v>
                </c:pt>
                <c:pt idx="100">
                  <c:v>8953.57</c:v>
                </c:pt>
                <c:pt idx="101">
                  <c:v>8953.51</c:v>
                </c:pt>
                <c:pt idx="102">
                  <c:v>8953.3799999999992</c:v>
                </c:pt>
                <c:pt idx="103">
                  <c:v>8953.34</c:v>
                </c:pt>
                <c:pt idx="104">
                  <c:v>8953.34</c:v>
                </c:pt>
                <c:pt idx="105">
                  <c:v>8953.3700000000008</c:v>
                </c:pt>
                <c:pt idx="106">
                  <c:v>8953.3700000000008</c:v>
                </c:pt>
                <c:pt idx="107">
                  <c:v>8953.35</c:v>
                </c:pt>
                <c:pt idx="108">
                  <c:v>8953.35</c:v>
                </c:pt>
                <c:pt idx="109">
                  <c:v>8953.36</c:v>
                </c:pt>
                <c:pt idx="110">
                  <c:v>8953.34</c:v>
                </c:pt>
                <c:pt idx="111">
                  <c:v>8953.2900000000009</c:v>
                </c:pt>
                <c:pt idx="112">
                  <c:v>8953.23</c:v>
                </c:pt>
                <c:pt idx="113">
                  <c:v>8953.14</c:v>
                </c:pt>
                <c:pt idx="114">
                  <c:v>8953.0400000000009</c:v>
                </c:pt>
                <c:pt idx="115">
                  <c:v>8952.9699999999993</c:v>
                </c:pt>
                <c:pt idx="116">
                  <c:v>8952.89</c:v>
                </c:pt>
                <c:pt idx="117">
                  <c:v>8952.7999999999993</c:v>
                </c:pt>
                <c:pt idx="118">
                  <c:v>8952.73</c:v>
                </c:pt>
                <c:pt idx="119">
                  <c:v>8952.76</c:v>
                </c:pt>
                <c:pt idx="120">
                  <c:v>8952.84</c:v>
                </c:pt>
                <c:pt idx="121">
                  <c:v>8952.9599999999991</c:v>
                </c:pt>
                <c:pt idx="122">
                  <c:v>8953.11</c:v>
                </c:pt>
                <c:pt idx="123">
                  <c:v>8953.25</c:v>
                </c:pt>
                <c:pt idx="124">
                  <c:v>8953.41</c:v>
                </c:pt>
                <c:pt idx="125">
                  <c:v>8953.4599999999991</c:v>
                </c:pt>
                <c:pt idx="126">
                  <c:v>8953.51</c:v>
                </c:pt>
                <c:pt idx="127">
                  <c:v>8953.57</c:v>
                </c:pt>
                <c:pt idx="128">
                  <c:v>8953.61</c:v>
                </c:pt>
                <c:pt idx="129">
                  <c:v>8953.73</c:v>
                </c:pt>
                <c:pt idx="130">
                  <c:v>8953.91</c:v>
                </c:pt>
                <c:pt idx="131">
                  <c:v>8954.0400000000009</c:v>
                </c:pt>
                <c:pt idx="132">
                  <c:v>8954.16</c:v>
                </c:pt>
                <c:pt idx="133">
                  <c:v>8954.36</c:v>
                </c:pt>
                <c:pt idx="134">
                  <c:v>8954.66</c:v>
                </c:pt>
                <c:pt idx="135">
                  <c:v>8955.1</c:v>
                </c:pt>
                <c:pt idx="136">
                  <c:v>8955.58</c:v>
                </c:pt>
                <c:pt idx="137">
                  <c:v>8956.01</c:v>
                </c:pt>
                <c:pt idx="138">
                  <c:v>8956.44</c:v>
                </c:pt>
                <c:pt idx="139">
                  <c:v>8956.98</c:v>
                </c:pt>
                <c:pt idx="140">
                  <c:v>8957.5400000000009</c:v>
                </c:pt>
                <c:pt idx="141">
                  <c:v>8958.11</c:v>
                </c:pt>
                <c:pt idx="142">
                  <c:v>8958.83</c:v>
                </c:pt>
                <c:pt idx="143">
                  <c:v>8959.64</c:v>
                </c:pt>
                <c:pt idx="144">
                  <c:v>8960.48</c:v>
                </c:pt>
                <c:pt idx="145">
                  <c:v>8961.2199999999993</c:v>
                </c:pt>
                <c:pt idx="146">
                  <c:v>8961.91</c:v>
                </c:pt>
                <c:pt idx="147">
                  <c:v>8962.6299999999992</c:v>
                </c:pt>
                <c:pt idx="148">
                  <c:v>8963.31</c:v>
                </c:pt>
                <c:pt idx="149">
                  <c:v>8964.07</c:v>
                </c:pt>
                <c:pt idx="150">
                  <c:v>8964.84</c:v>
                </c:pt>
                <c:pt idx="151">
                  <c:v>8965.68</c:v>
                </c:pt>
                <c:pt idx="152">
                  <c:v>8966.6</c:v>
                </c:pt>
                <c:pt idx="153">
                  <c:v>8967.6299999999992</c:v>
                </c:pt>
                <c:pt idx="154">
                  <c:v>8968.64</c:v>
                </c:pt>
                <c:pt idx="155">
                  <c:v>8969.5400000000009</c:v>
                </c:pt>
                <c:pt idx="156">
                  <c:v>8970.5300000000007</c:v>
                </c:pt>
                <c:pt idx="157">
                  <c:v>8971.6200000000008</c:v>
                </c:pt>
                <c:pt idx="158">
                  <c:v>8972.7099999999991</c:v>
                </c:pt>
                <c:pt idx="159">
                  <c:v>8974.1</c:v>
                </c:pt>
                <c:pt idx="160">
                  <c:v>8975.9</c:v>
                </c:pt>
                <c:pt idx="161">
                  <c:v>8977.86</c:v>
                </c:pt>
                <c:pt idx="162">
                  <c:v>8979.84</c:v>
                </c:pt>
                <c:pt idx="163">
                  <c:v>8981.9699999999993</c:v>
                </c:pt>
                <c:pt idx="164">
                  <c:v>8984.08</c:v>
                </c:pt>
                <c:pt idx="165">
                  <c:v>8986.09</c:v>
                </c:pt>
                <c:pt idx="166">
                  <c:v>8988</c:v>
                </c:pt>
                <c:pt idx="167">
                  <c:v>8989.61</c:v>
                </c:pt>
                <c:pt idx="168">
                  <c:v>8991.1200000000008</c:v>
                </c:pt>
                <c:pt idx="169">
                  <c:v>8992.49</c:v>
                </c:pt>
                <c:pt idx="170">
                  <c:v>8992.49</c:v>
                </c:pt>
                <c:pt idx="171">
                  <c:v>8992.42</c:v>
                </c:pt>
                <c:pt idx="172">
                  <c:v>8992.33</c:v>
                </c:pt>
                <c:pt idx="173">
                  <c:v>8992.23</c:v>
                </c:pt>
                <c:pt idx="174">
                  <c:v>8992.08</c:v>
                </c:pt>
                <c:pt idx="175">
                  <c:v>8991.92</c:v>
                </c:pt>
                <c:pt idx="176">
                  <c:v>8991.7199999999993</c:v>
                </c:pt>
                <c:pt idx="177">
                  <c:v>8991.4699999999993</c:v>
                </c:pt>
                <c:pt idx="178">
                  <c:v>8991.1299999999992</c:v>
                </c:pt>
                <c:pt idx="179">
                  <c:v>8990.7199999999993</c:v>
                </c:pt>
                <c:pt idx="180">
                  <c:v>8990.31</c:v>
                </c:pt>
                <c:pt idx="181">
                  <c:v>8990.02</c:v>
                </c:pt>
                <c:pt idx="182">
                  <c:v>8989.85</c:v>
                </c:pt>
                <c:pt idx="183">
                  <c:v>8989.7000000000007</c:v>
                </c:pt>
                <c:pt idx="184">
                  <c:v>8989.5300000000007</c:v>
                </c:pt>
                <c:pt idx="185">
                  <c:v>8989.35</c:v>
                </c:pt>
                <c:pt idx="186">
                  <c:v>8989.24</c:v>
                </c:pt>
                <c:pt idx="187">
                  <c:v>8989.09</c:v>
                </c:pt>
                <c:pt idx="188">
                  <c:v>8988.92</c:v>
                </c:pt>
                <c:pt idx="189">
                  <c:v>8988.7199999999993</c:v>
                </c:pt>
                <c:pt idx="190">
                  <c:v>8988.48</c:v>
                </c:pt>
                <c:pt idx="191">
                  <c:v>8988.23</c:v>
                </c:pt>
                <c:pt idx="192">
                  <c:v>8987.98</c:v>
                </c:pt>
                <c:pt idx="193">
                  <c:v>8987.73</c:v>
                </c:pt>
                <c:pt idx="194">
                  <c:v>8987.48</c:v>
                </c:pt>
                <c:pt idx="195">
                  <c:v>8987.23</c:v>
                </c:pt>
                <c:pt idx="196">
                  <c:v>8986.9699999999993</c:v>
                </c:pt>
                <c:pt idx="197">
                  <c:v>8986.7000000000007</c:v>
                </c:pt>
                <c:pt idx="198">
                  <c:v>8986.43</c:v>
                </c:pt>
                <c:pt idx="199">
                  <c:v>8986.17</c:v>
                </c:pt>
                <c:pt idx="200">
                  <c:v>8985.91</c:v>
                </c:pt>
                <c:pt idx="201">
                  <c:v>8985.64</c:v>
                </c:pt>
                <c:pt idx="202">
                  <c:v>8985.44</c:v>
                </c:pt>
                <c:pt idx="203">
                  <c:v>8985.2800000000007</c:v>
                </c:pt>
                <c:pt idx="204">
                  <c:v>8985.0499999999993</c:v>
                </c:pt>
                <c:pt idx="205">
                  <c:v>8984.7800000000007</c:v>
                </c:pt>
                <c:pt idx="206">
                  <c:v>8984.5300000000007</c:v>
                </c:pt>
                <c:pt idx="207">
                  <c:v>8984.24</c:v>
                </c:pt>
                <c:pt idx="208">
                  <c:v>8983.94</c:v>
                </c:pt>
                <c:pt idx="209">
                  <c:v>8983.66</c:v>
                </c:pt>
                <c:pt idx="210">
                  <c:v>8983.3799999999992</c:v>
                </c:pt>
                <c:pt idx="211">
                  <c:v>8983.09</c:v>
                </c:pt>
                <c:pt idx="212">
                  <c:v>8982.7999999999993</c:v>
                </c:pt>
                <c:pt idx="213">
                  <c:v>8982.5</c:v>
                </c:pt>
                <c:pt idx="214">
                  <c:v>8982.2099999999991</c:v>
                </c:pt>
                <c:pt idx="215">
                  <c:v>8981.92</c:v>
                </c:pt>
                <c:pt idx="216">
                  <c:v>8981.7999999999993</c:v>
                </c:pt>
                <c:pt idx="217">
                  <c:v>8981.67</c:v>
                </c:pt>
                <c:pt idx="218">
                  <c:v>8981.5400000000009</c:v>
                </c:pt>
                <c:pt idx="219">
                  <c:v>8981.39</c:v>
                </c:pt>
                <c:pt idx="220">
                  <c:v>8981.2099999999991</c:v>
                </c:pt>
                <c:pt idx="221">
                  <c:v>8981.0300000000007</c:v>
                </c:pt>
                <c:pt idx="222">
                  <c:v>8980.82</c:v>
                </c:pt>
                <c:pt idx="223">
                  <c:v>8980.59</c:v>
                </c:pt>
                <c:pt idx="224">
                  <c:v>8980.39</c:v>
                </c:pt>
                <c:pt idx="225">
                  <c:v>8980.18</c:v>
                </c:pt>
                <c:pt idx="226">
                  <c:v>8979.9699999999993</c:v>
                </c:pt>
                <c:pt idx="227">
                  <c:v>8979.84</c:v>
                </c:pt>
                <c:pt idx="228">
                  <c:v>8979.75</c:v>
                </c:pt>
                <c:pt idx="229">
                  <c:v>8979.67</c:v>
                </c:pt>
                <c:pt idx="230">
                  <c:v>8979.59</c:v>
                </c:pt>
                <c:pt idx="231">
                  <c:v>8979.51</c:v>
                </c:pt>
                <c:pt idx="232">
                  <c:v>8979.48</c:v>
                </c:pt>
                <c:pt idx="233">
                  <c:v>8979.4500000000007</c:v>
                </c:pt>
                <c:pt idx="234">
                  <c:v>8979.41</c:v>
                </c:pt>
                <c:pt idx="235">
                  <c:v>8979.33</c:v>
                </c:pt>
                <c:pt idx="236">
                  <c:v>8979.24</c:v>
                </c:pt>
                <c:pt idx="237">
                  <c:v>8979.14</c:v>
                </c:pt>
                <c:pt idx="238">
                  <c:v>8979.0400000000009</c:v>
                </c:pt>
                <c:pt idx="239">
                  <c:v>8979.01</c:v>
                </c:pt>
                <c:pt idx="240">
                  <c:v>8979.01</c:v>
                </c:pt>
                <c:pt idx="241">
                  <c:v>8979.0400000000009</c:v>
                </c:pt>
                <c:pt idx="242">
                  <c:v>8979.06</c:v>
                </c:pt>
                <c:pt idx="243">
                  <c:v>8979.0400000000009</c:v>
                </c:pt>
                <c:pt idx="244">
                  <c:v>8979.06</c:v>
                </c:pt>
                <c:pt idx="245">
                  <c:v>8979.0400000000009</c:v>
                </c:pt>
                <c:pt idx="246">
                  <c:v>8979.01</c:v>
                </c:pt>
                <c:pt idx="247">
                  <c:v>8978.9699999999993</c:v>
                </c:pt>
                <c:pt idx="248">
                  <c:v>8978.93</c:v>
                </c:pt>
                <c:pt idx="249">
                  <c:v>8978.9</c:v>
                </c:pt>
                <c:pt idx="250">
                  <c:v>8978.89</c:v>
                </c:pt>
                <c:pt idx="251">
                  <c:v>8978.8799999999992</c:v>
                </c:pt>
                <c:pt idx="252">
                  <c:v>8978.8799999999992</c:v>
                </c:pt>
                <c:pt idx="253">
                  <c:v>8978.86</c:v>
                </c:pt>
                <c:pt idx="254">
                  <c:v>8978.89</c:v>
                </c:pt>
                <c:pt idx="255">
                  <c:v>8978.8799999999992</c:v>
                </c:pt>
                <c:pt idx="256">
                  <c:v>8978.8700000000008</c:v>
                </c:pt>
                <c:pt idx="257">
                  <c:v>8978.86</c:v>
                </c:pt>
                <c:pt idx="258">
                  <c:v>8978.83</c:v>
                </c:pt>
                <c:pt idx="259">
                  <c:v>8978.7900000000009</c:v>
                </c:pt>
                <c:pt idx="260">
                  <c:v>8978.7199999999993</c:v>
                </c:pt>
                <c:pt idx="261">
                  <c:v>8978.6200000000008</c:v>
                </c:pt>
                <c:pt idx="262">
                  <c:v>8978.58</c:v>
                </c:pt>
                <c:pt idx="263">
                  <c:v>8978.5300000000007</c:v>
                </c:pt>
                <c:pt idx="264">
                  <c:v>8978.49</c:v>
                </c:pt>
                <c:pt idx="265">
                  <c:v>8978.44</c:v>
                </c:pt>
                <c:pt idx="266">
                  <c:v>8978.39</c:v>
                </c:pt>
                <c:pt idx="267">
                  <c:v>8978.36</c:v>
                </c:pt>
                <c:pt idx="268">
                  <c:v>8978.35</c:v>
                </c:pt>
                <c:pt idx="269">
                  <c:v>8978.34</c:v>
                </c:pt>
                <c:pt idx="270">
                  <c:v>8978.31</c:v>
                </c:pt>
                <c:pt idx="271">
                  <c:v>8978.2800000000007</c:v>
                </c:pt>
                <c:pt idx="272">
                  <c:v>8978.25</c:v>
                </c:pt>
                <c:pt idx="273">
                  <c:v>8978.26</c:v>
                </c:pt>
                <c:pt idx="274">
                  <c:v>8978.31</c:v>
                </c:pt>
                <c:pt idx="275">
                  <c:v>8978.39</c:v>
                </c:pt>
                <c:pt idx="276">
                  <c:v>8978.43</c:v>
                </c:pt>
                <c:pt idx="277">
                  <c:v>8978.48</c:v>
                </c:pt>
                <c:pt idx="278">
                  <c:v>8978.5499999999993</c:v>
                </c:pt>
                <c:pt idx="279">
                  <c:v>8978.58</c:v>
                </c:pt>
                <c:pt idx="280">
                  <c:v>8978.26</c:v>
                </c:pt>
                <c:pt idx="281">
                  <c:v>8977.92</c:v>
                </c:pt>
                <c:pt idx="282">
                  <c:v>8977.7000000000007</c:v>
                </c:pt>
                <c:pt idx="283">
                  <c:v>8977.48</c:v>
                </c:pt>
                <c:pt idx="284">
                  <c:v>8977.25</c:v>
                </c:pt>
                <c:pt idx="285">
                  <c:v>8976.99</c:v>
                </c:pt>
                <c:pt idx="286">
                  <c:v>8976.7199999999993</c:v>
                </c:pt>
                <c:pt idx="287">
                  <c:v>8976.4599999999991</c:v>
                </c:pt>
                <c:pt idx="288">
                  <c:v>8976.19</c:v>
                </c:pt>
                <c:pt idx="289">
                  <c:v>8975.89</c:v>
                </c:pt>
                <c:pt idx="290">
                  <c:v>8975.58</c:v>
                </c:pt>
                <c:pt idx="291">
                  <c:v>8975.2800000000007</c:v>
                </c:pt>
                <c:pt idx="292">
                  <c:v>8974.99</c:v>
                </c:pt>
                <c:pt idx="293">
                  <c:v>8974.7000000000007</c:v>
                </c:pt>
                <c:pt idx="294">
                  <c:v>8974.4</c:v>
                </c:pt>
                <c:pt idx="295">
                  <c:v>8974.1</c:v>
                </c:pt>
                <c:pt idx="296">
                  <c:v>8973.7900000000009</c:v>
                </c:pt>
                <c:pt idx="297">
                  <c:v>8973.5300000000007</c:v>
                </c:pt>
                <c:pt idx="298">
                  <c:v>8973.27</c:v>
                </c:pt>
                <c:pt idx="299">
                  <c:v>8973.0300000000007</c:v>
                </c:pt>
                <c:pt idx="300">
                  <c:v>8972.85</c:v>
                </c:pt>
                <c:pt idx="301">
                  <c:v>8972.66</c:v>
                </c:pt>
                <c:pt idx="302">
                  <c:v>8972.49</c:v>
                </c:pt>
                <c:pt idx="303">
                  <c:v>8972.2999999999993</c:v>
                </c:pt>
                <c:pt idx="304">
                  <c:v>8972.1200000000008</c:v>
                </c:pt>
                <c:pt idx="305">
                  <c:v>8972.01</c:v>
                </c:pt>
                <c:pt idx="306">
                  <c:v>8971.9</c:v>
                </c:pt>
                <c:pt idx="307">
                  <c:v>8971.82</c:v>
                </c:pt>
                <c:pt idx="308">
                  <c:v>8971.73</c:v>
                </c:pt>
                <c:pt idx="309">
                  <c:v>8971.65</c:v>
                </c:pt>
                <c:pt idx="310">
                  <c:v>8971.56</c:v>
                </c:pt>
                <c:pt idx="311">
                  <c:v>8971.44</c:v>
                </c:pt>
                <c:pt idx="312">
                  <c:v>8971.3799999999992</c:v>
                </c:pt>
                <c:pt idx="313">
                  <c:v>8971.36</c:v>
                </c:pt>
                <c:pt idx="314">
                  <c:v>8971.34</c:v>
                </c:pt>
                <c:pt idx="315">
                  <c:v>8971.35</c:v>
                </c:pt>
                <c:pt idx="316">
                  <c:v>8971.34</c:v>
                </c:pt>
                <c:pt idx="317">
                  <c:v>8971.2199999999993</c:v>
                </c:pt>
                <c:pt idx="318">
                  <c:v>8971.09</c:v>
                </c:pt>
                <c:pt idx="319">
                  <c:v>8970.94</c:v>
                </c:pt>
                <c:pt idx="320">
                  <c:v>8970.84</c:v>
                </c:pt>
                <c:pt idx="321">
                  <c:v>8970.73</c:v>
                </c:pt>
                <c:pt idx="322">
                  <c:v>8970.64</c:v>
                </c:pt>
                <c:pt idx="323">
                  <c:v>8970.5</c:v>
                </c:pt>
                <c:pt idx="324">
                  <c:v>8970.3799999999992</c:v>
                </c:pt>
                <c:pt idx="325">
                  <c:v>8970.27</c:v>
                </c:pt>
                <c:pt idx="326">
                  <c:v>8970.15</c:v>
                </c:pt>
                <c:pt idx="327">
                  <c:v>8970.01</c:v>
                </c:pt>
                <c:pt idx="328">
                  <c:v>8969.8700000000008</c:v>
                </c:pt>
                <c:pt idx="329">
                  <c:v>8969.74</c:v>
                </c:pt>
                <c:pt idx="330">
                  <c:v>8969.61</c:v>
                </c:pt>
                <c:pt idx="331">
                  <c:v>8969.48</c:v>
                </c:pt>
                <c:pt idx="332">
                  <c:v>8969.36</c:v>
                </c:pt>
                <c:pt idx="333">
                  <c:v>8969.2199999999993</c:v>
                </c:pt>
                <c:pt idx="334">
                  <c:v>8969.11</c:v>
                </c:pt>
                <c:pt idx="335">
                  <c:v>8969.0300000000007</c:v>
                </c:pt>
                <c:pt idx="336">
                  <c:v>8968.9599999999991</c:v>
                </c:pt>
                <c:pt idx="337">
                  <c:v>8968.91</c:v>
                </c:pt>
                <c:pt idx="338">
                  <c:v>8968.7199999999993</c:v>
                </c:pt>
                <c:pt idx="339">
                  <c:v>8968.51</c:v>
                </c:pt>
                <c:pt idx="340">
                  <c:v>8968.42</c:v>
                </c:pt>
                <c:pt idx="341">
                  <c:v>8968.2900000000009</c:v>
                </c:pt>
                <c:pt idx="342">
                  <c:v>8968.17</c:v>
                </c:pt>
                <c:pt idx="343">
                  <c:v>8968.06</c:v>
                </c:pt>
                <c:pt idx="344">
                  <c:v>8967.9500000000007</c:v>
                </c:pt>
                <c:pt idx="345">
                  <c:v>8967.83</c:v>
                </c:pt>
                <c:pt idx="346">
                  <c:v>8967.7000000000007</c:v>
                </c:pt>
                <c:pt idx="347">
                  <c:v>8967.6</c:v>
                </c:pt>
                <c:pt idx="348">
                  <c:v>8967.5400000000009</c:v>
                </c:pt>
                <c:pt idx="349">
                  <c:v>8967.41</c:v>
                </c:pt>
                <c:pt idx="350">
                  <c:v>8967.32</c:v>
                </c:pt>
                <c:pt idx="351">
                  <c:v>8967.24</c:v>
                </c:pt>
                <c:pt idx="352">
                  <c:v>8967.1</c:v>
                </c:pt>
                <c:pt idx="353">
                  <c:v>8966.94</c:v>
                </c:pt>
                <c:pt idx="354">
                  <c:v>8966.7900000000009</c:v>
                </c:pt>
                <c:pt idx="355">
                  <c:v>8966.67</c:v>
                </c:pt>
                <c:pt idx="356">
                  <c:v>8966.57</c:v>
                </c:pt>
                <c:pt idx="357">
                  <c:v>8966.4599999999991</c:v>
                </c:pt>
                <c:pt idx="358">
                  <c:v>8966.33</c:v>
                </c:pt>
                <c:pt idx="359">
                  <c:v>8966.2099999999991</c:v>
                </c:pt>
                <c:pt idx="360">
                  <c:v>8966.09</c:v>
                </c:pt>
                <c:pt idx="361">
                  <c:v>8965.9699999999993</c:v>
                </c:pt>
                <c:pt idx="362">
                  <c:v>8965.85</c:v>
                </c:pt>
                <c:pt idx="363">
                  <c:v>8965.75</c:v>
                </c:pt>
                <c:pt idx="364">
                  <c:v>8965.6200000000008</c:v>
                </c:pt>
              </c:numCache>
            </c:numRef>
          </c:val>
          <c:extLst>
            <c:ext xmlns:c16="http://schemas.microsoft.com/office/drawing/2014/chart" uri="{C3380CC4-5D6E-409C-BE32-E72D297353CC}">
              <c16:uniqueId val="{00000001-DDDD-4D76-AE23-090B80CAF83A}"/>
            </c:ext>
          </c:extLst>
        </c:ser>
        <c:dLbls>
          <c:showLegendKey val="0"/>
          <c:showVal val="0"/>
          <c:showCatName val="0"/>
          <c:showSerName val="0"/>
          <c:showPercent val="0"/>
          <c:showBubbleSize val="0"/>
        </c:dLbls>
        <c:axId val="660328544"/>
        <c:axId val="669761232"/>
      </c:areaChart>
      <c:lineChart>
        <c:grouping val="standard"/>
        <c:varyColors val="0"/>
        <c:ser>
          <c:idx val="2"/>
          <c:order val="2"/>
          <c:tx>
            <c:v>Daily Average Reservoir Elevation, ft</c:v>
          </c:tx>
          <c:spPr>
            <a:ln w="28575" cap="rnd">
              <a:solidFill>
                <a:schemeClr val="tx1"/>
              </a:solidFill>
              <a:round/>
            </a:ln>
            <a:effectLst/>
          </c:spPr>
          <c:marker>
            <c:symbol val="none"/>
          </c:marke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Summary'!$E$4:$E$383</c:f>
              <c:numCache>
                <c:formatCode>0.00</c:formatCode>
                <c:ptCount val="380"/>
                <c:pt idx="0">
                  <c:v>9006.9957407407401</c:v>
                </c:pt>
                <c:pt idx="1">
                  <c:v>9006.9564814814803</c:v>
                </c:pt>
                <c:pt idx="2">
                  <c:v>9006.9183333333349</c:v>
                </c:pt>
                <c:pt idx="3">
                  <c:v>9006.8840740740743</c:v>
                </c:pt>
                <c:pt idx="4">
                  <c:v>9006.8529629629629</c:v>
                </c:pt>
                <c:pt idx="5">
                  <c:v>9006.8190740740774</c:v>
                </c:pt>
                <c:pt idx="6">
                  <c:v>9006.7805555555551</c:v>
                </c:pt>
                <c:pt idx="7">
                  <c:v>9006.7487037037045</c:v>
                </c:pt>
                <c:pt idx="8">
                  <c:v>9006.716851851852</c:v>
                </c:pt>
                <c:pt idx="9">
                  <c:v>9006.6838888888888</c:v>
                </c:pt>
                <c:pt idx="10">
                  <c:v>9006.6500000000015</c:v>
                </c:pt>
                <c:pt idx="11">
                  <c:v>9006.6188888888901</c:v>
                </c:pt>
                <c:pt idx="12">
                  <c:v>9006.5837037037036</c:v>
                </c:pt>
                <c:pt idx="13">
                  <c:v>9006.5485185185189</c:v>
                </c:pt>
                <c:pt idx="14">
                  <c:v>9006.5146296296298</c:v>
                </c:pt>
                <c:pt idx="15">
                  <c:v>9006.4794444444415</c:v>
                </c:pt>
                <c:pt idx="16">
                  <c:v>9006.4411111111112</c:v>
                </c:pt>
                <c:pt idx="17">
                  <c:v>9006.4001851851845</c:v>
                </c:pt>
                <c:pt idx="18">
                  <c:v>9006.3614814814846</c:v>
                </c:pt>
                <c:pt idx="19">
                  <c:v>9006.3216666666649</c:v>
                </c:pt>
                <c:pt idx="20">
                  <c:v>9006.2818518518543</c:v>
                </c:pt>
                <c:pt idx="21">
                  <c:v>9006.239814814815</c:v>
                </c:pt>
                <c:pt idx="22">
                  <c:v>9006.2007407407382</c:v>
                </c:pt>
                <c:pt idx="23">
                  <c:v>9006.1618518518535</c:v>
                </c:pt>
                <c:pt idx="24">
                  <c:v>9006.1255555555545</c:v>
                </c:pt>
                <c:pt idx="25">
                  <c:v>9006.09</c:v>
                </c:pt>
                <c:pt idx="26">
                  <c:v>9006.06</c:v>
                </c:pt>
                <c:pt idx="27">
                  <c:v>9006.0122222222253</c:v>
                </c:pt>
                <c:pt idx="28">
                  <c:v>9005.9746296296325</c:v>
                </c:pt>
                <c:pt idx="29">
                  <c:v>9005.9353703703691</c:v>
                </c:pt>
                <c:pt idx="30">
                  <c:v>9005.8953703703683</c:v>
                </c:pt>
                <c:pt idx="31">
                  <c:v>9005.8499999999967</c:v>
                </c:pt>
                <c:pt idx="32">
                  <c:v>9005.8066666666673</c:v>
                </c:pt>
                <c:pt idx="33">
                  <c:v>9005.7620370370405</c:v>
                </c:pt>
                <c:pt idx="34">
                  <c:v>9005.7211111111119</c:v>
                </c:pt>
                <c:pt idx="35">
                  <c:v>9005.6785185185163</c:v>
                </c:pt>
                <c:pt idx="36">
                  <c:v>9005.6340740740725</c:v>
                </c:pt>
                <c:pt idx="37">
                  <c:v>9005.5905555555564</c:v>
                </c:pt>
                <c:pt idx="38">
                  <c:v>9005.5466666666634</c:v>
                </c:pt>
                <c:pt idx="39">
                  <c:v>9005.5048148148126</c:v>
                </c:pt>
                <c:pt idx="40">
                  <c:v>9005.4627777777769</c:v>
                </c:pt>
                <c:pt idx="41">
                  <c:v>9005.4203703703697</c:v>
                </c:pt>
                <c:pt idx="42">
                  <c:v>9005.3779629629644</c:v>
                </c:pt>
                <c:pt idx="43">
                  <c:v>9005.335740740742</c:v>
                </c:pt>
                <c:pt idx="44">
                  <c:v>9005.2962962962974</c:v>
                </c:pt>
                <c:pt idx="45">
                  <c:v>9005.2492592592625</c:v>
                </c:pt>
                <c:pt idx="46">
                  <c:v>9005.2062962962973</c:v>
                </c:pt>
                <c:pt idx="47">
                  <c:v>9005.162407407408</c:v>
                </c:pt>
                <c:pt idx="48">
                  <c:v>9005.1187037037034</c:v>
                </c:pt>
                <c:pt idx="49">
                  <c:v>9005.0777777777803</c:v>
                </c:pt>
                <c:pt idx="50">
                  <c:v>9005.0344444444472</c:v>
                </c:pt>
                <c:pt idx="51">
                  <c:v>9004.9892592592605</c:v>
                </c:pt>
                <c:pt idx="52">
                  <c:v>9004.9451851851845</c:v>
                </c:pt>
                <c:pt idx="53">
                  <c:v>9004.9005555555541</c:v>
                </c:pt>
                <c:pt idx="54">
                  <c:v>9004.855740740737</c:v>
                </c:pt>
                <c:pt idx="55">
                  <c:v>9004.8129629629639</c:v>
                </c:pt>
                <c:pt idx="56">
                  <c:v>9004.7705555555549</c:v>
                </c:pt>
                <c:pt idx="57">
                  <c:v>9004.7264814814789</c:v>
                </c:pt>
                <c:pt idx="58">
                  <c:v>9004.6816666666709</c:v>
                </c:pt>
                <c:pt idx="59">
                  <c:v>9004.6275925925947</c:v>
                </c:pt>
                <c:pt idx="60">
                  <c:v>9004.5855555555536</c:v>
                </c:pt>
                <c:pt idx="61">
                  <c:v>9004.5449999999983</c:v>
                </c:pt>
                <c:pt idx="62">
                  <c:v>9004.4979629629634</c:v>
                </c:pt>
                <c:pt idx="63">
                  <c:v>9004.4529629629596</c:v>
                </c:pt>
                <c:pt idx="64">
                  <c:v>9004.4109259259239</c:v>
                </c:pt>
                <c:pt idx="65">
                  <c:v>9004.3655555555561</c:v>
                </c:pt>
                <c:pt idx="66">
                  <c:v>9004.3224074074042</c:v>
                </c:pt>
                <c:pt idx="67">
                  <c:v>9004.2792592592596</c:v>
                </c:pt>
                <c:pt idx="68">
                  <c:v>9004.2390740740739</c:v>
                </c:pt>
                <c:pt idx="69">
                  <c:v>9004.2014814814811</c:v>
                </c:pt>
                <c:pt idx="70">
                  <c:v>9004.1629629629642</c:v>
                </c:pt>
                <c:pt idx="71">
                  <c:v>9004.1246296296285</c:v>
                </c:pt>
                <c:pt idx="72">
                  <c:v>9004.09</c:v>
                </c:pt>
                <c:pt idx="73">
                  <c:v>9004.0501851851841</c:v>
                </c:pt>
                <c:pt idx="74">
                  <c:v>9004.0125925925931</c:v>
                </c:pt>
                <c:pt idx="75">
                  <c:v>9003.9787037037022</c:v>
                </c:pt>
                <c:pt idx="76">
                  <c:v>9003.9468518518515</c:v>
                </c:pt>
                <c:pt idx="77">
                  <c:v>9003.9088888888909</c:v>
                </c:pt>
                <c:pt idx="78">
                  <c:v>9003.870185185182</c:v>
                </c:pt>
                <c:pt idx="79">
                  <c:v>9003.8385185185161</c:v>
                </c:pt>
                <c:pt idx="80">
                  <c:v>9003.8011111111118</c:v>
                </c:pt>
                <c:pt idx="81">
                  <c:v>9003.7666666666701</c:v>
                </c:pt>
                <c:pt idx="82">
                  <c:v>9003.7272222222218</c:v>
                </c:pt>
                <c:pt idx="83">
                  <c:v>9003.6909259259264</c:v>
                </c:pt>
                <c:pt idx="84">
                  <c:v>9003.6499999999978</c:v>
                </c:pt>
                <c:pt idx="85">
                  <c:v>9003.6172222222231</c:v>
                </c:pt>
                <c:pt idx="86">
                  <c:v>9003.5816666666651</c:v>
                </c:pt>
                <c:pt idx="87">
                  <c:v>9003.5422222222223</c:v>
                </c:pt>
                <c:pt idx="88">
                  <c:v>9003.5027777777796</c:v>
                </c:pt>
                <c:pt idx="89">
                  <c:v>9003.4594444444483</c:v>
                </c:pt>
                <c:pt idx="90">
                  <c:v>9003.4220370370404</c:v>
                </c:pt>
                <c:pt idx="91">
                  <c:v>9003.3859259259298</c:v>
                </c:pt>
                <c:pt idx="92">
                  <c:v>9003.3496296296325</c:v>
                </c:pt>
                <c:pt idx="93">
                  <c:v>9003.313703703705</c:v>
                </c:pt>
                <c:pt idx="94">
                  <c:v>9003.2788888888899</c:v>
                </c:pt>
                <c:pt idx="95">
                  <c:v>9003.2433333333356</c:v>
                </c:pt>
                <c:pt idx="96">
                  <c:v>9003.2083333333358</c:v>
                </c:pt>
                <c:pt idx="97">
                  <c:v>9003.1740740740752</c:v>
                </c:pt>
                <c:pt idx="98">
                  <c:v>9003.1400000000012</c:v>
                </c:pt>
                <c:pt idx="99">
                  <c:v>9003.1094444444461</c:v>
                </c:pt>
                <c:pt idx="100">
                  <c:v>9003.0742592592596</c:v>
                </c:pt>
                <c:pt idx="101">
                  <c:v>9003.0422222222223</c:v>
                </c:pt>
                <c:pt idx="102">
                  <c:v>9003.0016666666652</c:v>
                </c:pt>
                <c:pt idx="103">
                  <c:v>9002.9596296296295</c:v>
                </c:pt>
                <c:pt idx="104">
                  <c:v>9002.9183333333331</c:v>
                </c:pt>
                <c:pt idx="105">
                  <c:v>9002.8864814814788</c:v>
                </c:pt>
                <c:pt idx="106">
                  <c:v>9002.8642592592587</c:v>
                </c:pt>
                <c:pt idx="107">
                  <c:v>9002.8429629629645</c:v>
                </c:pt>
                <c:pt idx="108">
                  <c:v>9002.8214814814819</c:v>
                </c:pt>
                <c:pt idx="109">
                  <c:v>9002.7990740740752</c:v>
                </c:pt>
                <c:pt idx="110">
                  <c:v>9002.7731481481496</c:v>
                </c:pt>
                <c:pt idx="111">
                  <c:v>9002.7638888888905</c:v>
                </c:pt>
                <c:pt idx="112">
                  <c:v>9002.7518518518518</c:v>
                </c:pt>
                <c:pt idx="113">
                  <c:v>9002.7429629629642</c:v>
                </c:pt>
                <c:pt idx="114">
                  <c:v>9002.7427777777775</c:v>
                </c:pt>
                <c:pt idx="115">
                  <c:v>9002.7400000000034</c:v>
                </c:pt>
                <c:pt idx="116">
                  <c:v>9002.7390740740757</c:v>
                </c:pt>
                <c:pt idx="117">
                  <c:v>9002.7477777777785</c:v>
                </c:pt>
                <c:pt idx="118">
                  <c:v>9002.7599999999984</c:v>
                </c:pt>
                <c:pt idx="119">
                  <c:v>9002.7785185185166</c:v>
                </c:pt>
                <c:pt idx="120">
                  <c:v>9002.8016666666645</c:v>
                </c:pt>
                <c:pt idx="121">
                  <c:v>9002.830925925924</c:v>
                </c:pt>
                <c:pt idx="122">
                  <c:v>9002.8666666666686</c:v>
                </c:pt>
                <c:pt idx="123">
                  <c:v>9002.9090740740739</c:v>
                </c:pt>
                <c:pt idx="124">
                  <c:v>9002.9529629629651</c:v>
                </c:pt>
                <c:pt idx="125">
                  <c:v>9003.0020370370385</c:v>
                </c:pt>
                <c:pt idx="126">
                  <c:v>9003.05111111111</c:v>
                </c:pt>
                <c:pt idx="127">
                  <c:v>9003.1253703703678</c:v>
                </c:pt>
                <c:pt idx="128">
                  <c:v>9003.1833333333343</c:v>
                </c:pt>
                <c:pt idx="129">
                  <c:v>9003.250425925924</c:v>
                </c:pt>
                <c:pt idx="130">
                  <c:v>9003.3322222222196</c:v>
                </c:pt>
                <c:pt idx="131">
                  <c:v>9003.4151851851857</c:v>
                </c:pt>
                <c:pt idx="132">
                  <c:v>9003.5155555555539</c:v>
                </c:pt>
                <c:pt idx="133">
                  <c:v>9003.637037037035</c:v>
                </c:pt>
                <c:pt idx="134">
                  <c:v>9003.7796296296292</c:v>
                </c:pt>
                <c:pt idx="135">
                  <c:v>9003.9394444444442</c:v>
                </c:pt>
                <c:pt idx="136">
                  <c:v>9004.1220370370356</c:v>
                </c:pt>
                <c:pt idx="137">
                  <c:v>9004.3150000000005</c:v>
                </c:pt>
                <c:pt idx="138">
                  <c:v>9004.521296296296</c:v>
                </c:pt>
                <c:pt idx="139">
                  <c:v>9004.7403703703694</c:v>
                </c:pt>
                <c:pt idx="140">
                  <c:v>9004.9755555555548</c:v>
                </c:pt>
                <c:pt idx="141">
                  <c:v>9005.2161111111127</c:v>
                </c:pt>
                <c:pt idx="142">
                  <c:v>9005.4709259259234</c:v>
                </c:pt>
                <c:pt idx="143">
                  <c:v>9005.75</c:v>
                </c:pt>
                <c:pt idx="144">
                  <c:v>9006.0387037037017</c:v>
                </c:pt>
                <c:pt idx="145">
                  <c:v>9006.3122222222228</c:v>
                </c:pt>
                <c:pt idx="146">
                  <c:v>9006.6051851851844</c:v>
                </c:pt>
                <c:pt idx="147">
                  <c:v>9006.9037037037069</c:v>
                </c:pt>
                <c:pt idx="148">
                  <c:v>9007.2190740740753</c:v>
                </c:pt>
                <c:pt idx="149">
                  <c:v>9007.5222222222255</c:v>
                </c:pt>
                <c:pt idx="150">
                  <c:v>9007.8172222222238</c:v>
                </c:pt>
                <c:pt idx="151">
                  <c:v>9008.1364814814806</c:v>
                </c:pt>
                <c:pt idx="152">
                  <c:v>9008.4359259259272</c:v>
                </c:pt>
                <c:pt idx="153">
                  <c:v>9008.7644444444468</c:v>
                </c:pt>
                <c:pt idx="154">
                  <c:v>9009.1088888888899</c:v>
                </c:pt>
                <c:pt idx="155">
                  <c:v>9009.4705555555574</c:v>
                </c:pt>
                <c:pt idx="156">
                  <c:v>9009.8366666666661</c:v>
                </c:pt>
                <c:pt idx="157">
                  <c:v>9010.1824074074066</c:v>
                </c:pt>
                <c:pt idx="158">
                  <c:v>9010.5037037037055</c:v>
                </c:pt>
                <c:pt idx="159">
                  <c:v>9010.8075925925932</c:v>
                </c:pt>
                <c:pt idx="160">
                  <c:v>9011.0981481481449</c:v>
                </c:pt>
                <c:pt idx="161">
                  <c:v>9011.3875925925931</c:v>
                </c:pt>
                <c:pt idx="162">
                  <c:v>9011.6775925925922</c:v>
                </c:pt>
                <c:pt idx="163">
                  <c:v>9011.9605555555572</c:v>
                </c:pt>
                <c:pt idx="164">
                  <c:v>9012.2283333333326</c:v>
                </c:pt>
                <c:pt idx="165">
                  <c:v>9012.5046296296259</c:v>
                </c:pt>
                <c:pt idx="166">
                  <c:v>9012.77277777778</c:v>
                </c:pt>
                <c:pt idx="167">
                  <c:v>9013.0596296296262</c:v>
                </c:pt>
                <c:pt idx="168">
                  <c:v>9013.3414814814823</c:v>
                </c:pt>
                <c:pt idx="169">
                  <c:v>9013.5929629629645</c:v>
                </c:pt>
                <c:pt idx="170">
                  <c:v>9013.8396296296305</c:v>
                </c:pt>
                <c:pt idx="171">
                  <c:v>9014.0750000000007</c:v>
                </c:pt>
                <c:pt idx="172">
                  <c:v>9014.2890740740713</c:v>
                </c:pt>
                <c:pt idx="173">
                  <c:v>9014.4940740740731</c:v>
                </c:pt>
                <c:pt idx="174">
                  <c:v>9014.6361111111091</c:v>
                </c:pt>
                <c:pt idx="175">
                  <c:v>9014.7783333333336</c:v>
                </c:pt>
                <c:pt idx="176">
                  <c:v>9014.9055555555551</c:v>
                </c:pt>
                <c:pt idx="177">
                  <c:v>9015.0399999999972</c:v>
                </c:pt>
                <c:pt idx="178">
                  <c:v>9015.1566666666677</c:v>
                </c:pt>
                <c:pt idx="179">
                  <c:v>9015.2357407407399</c:v>
                </c:pt>
                <c:pt idx="180">
                  <c:v>9015.3151851851871</c:v>
                </c:pt>
                <c:pt idx="181">
                  <c:v>9015.3859259259298</c:v>
                </c:pt>
                <c:pt idx="182">
                  <c:v>9015.4362962962969</c:v>
                </c:pt>
                <c:pt idx="183">
                  <c:v>9015.4842592592613</c:v>
                </c:pt>
                <c:pt idx="184">
                  <c:v>9015.5151851851861</c:v>
                </c:pt>
                <c:pt idx="185">
                  <c:v>9015.5340740740721</c:v>
                </c:pt>
                <c:pt idx="186">
                  <c:v>9015.5388888888865</c:v>
                </c:pt>
                <c:pt idx="187">
                  <c:v>9015.5553703703699</c:v>
                </c:pt>
                <c:pt idx="188">
                  <c:v>9015.5672222222183</c:v>
                </c:pt>
                <c:pt idx="189">
                  <c:v>9015.5738888888918</c:v>
                </c:pt>
                <c:pt idx="190">
                  <c:v>9015.5688888888872</c:v>
                </c:pt>
                <c:pt idx="191">
                  <c:v>9015.5562962962977</c:v>
                </c:pt>
                <c:pt idx="192">
                  <c:v>9015.5418518518527</c:v>
                </c:pt>
                <c:pt idx="193">
                  <c:v>9015.5120370370369</c:v>
                </c:pt>
                <c:pt idx="194">
                  <c:v>9015.4698148148163</c:v>
                </c:pt>
                <c:pt idx="195">
                  <c:v>9015.4331481481477</c:v>
                </c:pt>
                <c:pt idx="196">
                  <c:v>9015.394814814812</c:v>
                </c:pt>
                <c:pt idx="197">
                  <c:v>9015.3490740740745</c:v>
                </c:pt>
                <c:pt idx="198">
                  <c:v>9015.3157407407416</c:v>
                </c:pt>
                <c:pt idx="199">
                  <c:v>9015.2872222222213</c:v>
                </c:pt>
                <c:pt idx="200">
                  <c:v>9015.2479629629615</c:v>
                </c:pt>
                <c:pt idx="201">
                  <c:v>9015.2125925925939</c:v>
                </c:pt>
                <c:pt idx="202">
                  <c:v>9015.1801851851851</c:v>
                </c:pt>
                <c:pt idx="203">
                  <c:v>9015.1461111111112</c:v>
                </c:pt>
                <c:pt idx="204">
                  <c:v>9015.0987037037012</c:v>
                </c:pt>
                <c:pt idx="205">
                  <c:v>9015.0631481481505</c:v>
                </c:pt>
                <c:pt idx="206">
                  <c:v>9015.0237037037041</c:v>
                </c:pt>
                <c:pt idx="207">
                  <c:v>9014.9824074074077</c:v>
                </c:pt>
                <c:pt idx="208">
                  <c:v>9014.945370370373</c:v>
                </c:pt>
                <c:pt idx="209">
                  <c:v>9014.8483018867901</c:v>
                </c:pt>
                <c:pt idx="210">
                  <c:v>9014.8047169811325</c:v>
                </c:pt>
                <c:pt idx="211">
                  <c:v>9014.7579245283032</c:v>
                </c:pt>
                <c:pt idx="212">
                  <c:v>9014.7016981132074</c:v>
                </c:pt>
                <c:pt idx="213">
                  <c:v>9014.6405660377386</c:v>
                </c:pt>
                <c:pt idx="214">
                  <c:v>9014.5918867924556</c:v>
                </c:pt>
                <c:pt idx="215">
                  <c:v>9014.5407547169798</c:v>
                </c:pt>
                <c:pt idx="216">
                  <c:v>9014.4913207547179</c:v>
                </c:pt>
                <c:pt idx="217">
                  <c:v>9014.4449056603735</c:v>
                </c:pt>
                <c:pt idx="218">
                  <c:v>9014.3890566037735</c:v>
                </c:pt>
                <c:pt idx="219">
                  <c:v>9014.3175471698123</c:v>
                </c:pt>
                <c:pt idx="220">
                  <c:v>9014.2456603773571</c:v>
                </c:pt>
                <c:pt idx="221">
                  <c:v>9014.1658490566024</c:v>
                </c:pt>
                <c:pt idx="222">
                  <c:v>9014.0758490566022</c:v>
                </c:pt>
                <c:pt idx="223">
                  <c:v>9013.9916981132083</c:v>
                </c:pt>
                <c:pt idx="224">
                  <c:v>9013.8981132075442</c:v>
                </c:pt>
                <c:pt idx="225">
                  <c:v>9013.8073584905687</c:v>
                </c:pt>
                <c:pt idx="226">
                  <c:v>9013.72396226415</c:v>
                </c:pt>
                <c:pt idx="227">
                  <c:v>9013.6498113207545</c:v>
                </c:pt>
                <c:pt idx="228">
                  <c:v>9013.582264150944</c:v>
                </c:pt>
                <c:pt idx="229">
                  <c:v>9013.5233962264119</c:v>
                </c:pt>
                <c:pt idx="230">
                  <c:v>9013.4583018867943</c:v>
                </c:pt>
                <c:pt idx="231">
                  <c:v>9013.3871698113217</c:v>
                </c:pt>
                <c:pt idx="232">
                  <c:v>9013.319433962266</c:v>
                </c:pt>
                <c:pt idx="233">
                  <c:v>9013.2479245283012</c:v>
                </c:pt>
                <c:pt idx="234">
                  <c:v>9013.1850943396221</c:v>
                </c:pt>
                <c:pt idx="235">
                  <c:v>9013.1167924528272</c:v>
                </c:pt>
                <c:pt idx="236">
                  <c:v>9013.0477358490552</c:v>
                </c:pt>
                <c:pt idx="237">
                  <c:v>9012.9737735849048</c:v>
                </c:pt>
                <c:pt idx="238">
                  <c:v>9012.8935849056561</c:v>
                </c:pt>
                <c:pt idx="239">
                  <c:v>9012.8081132075495</c:v>
                </c:pt>
                <c:pt idx="240">
                  <c:v>9012.7181132075511</c:v>
                </c:pt>
                <c:pt idx="241">
                  <c:v>9012.6392452830187</c:v>
                </c:pt>
                <c:pt idx="242">
                  <c:v>9012.5520754716999</c:v>
                </c:pt>
                <c:pt idx="243">
                  <c:v>9012.4745283018892</c:v>
                </c:pt>
                <c:pt idx="244">
                  <c:v>9012.3930188679242</c:v>
                </c:pt>
                <c:pt idx="245">
                  <c:v>9012.3113207547176</c:v>
                </c:pt>
                <c:pt idx="246">
                  <c:v>9012.2339622641484</c:v>
                </c:pt>
                <c:pt idx="247">
                  <c:v>9012.1586792452817</c:v>
                </c:pt>
                <c:pt idx="248">
                  <c:v>9012.0949056603786</c:v>
                </c:pt>
                <c:pt idx="249">
                  <c:v>9012.0371698113231</c:v>
                </c:pt>
                <c:pt idx="250">
                  <c:v>9011.9905660377353</c:v>
                </c:pt>
                <c:pt idx="251">
                  <c:v>9011.9384905660372</c:v>
                </c:pt>
                <c:pt idx="252">
                  <c:v>9011.890754716982</c:v>
                </c:pt>
                <c:pt idx="253">
                  <c:v>9011.8526415094366</c:v>
                </c:pt>
                <c:pt idx="254">
                  <c:v>9011.8166037735809</c:v>
                </c:pt>
                <c:pt idx="255">
                  <c:v>9011.7735849056589</c:v>
                </c:pt>
                <c:pt idx="256">
                  <c:v>9011.7339622641521</c:v>
                </c:pt>
                <c:pt idx="257">
                  <c:v>9011.6890566037728</c:v>
                </c:pt>
                <c:pt idx="258">
                  <c:v>9011.6294339622655</c:v>
                </c:pt>
                <c:pt idx="259">
                  <c:v>9011.589056603776</c:v>
                </c:pt>
                <c:pt idx="260">
                  <c:v>9011.5430188679275</c:v>
                </c:pt>
                <c:pt idx="261">
                  <c:v>9011.4920754716986</c:v>
                </c:pt>
                <c:pt idx="262">
                  <c:v>9011.4386792452842</c:v>
                </c:pt>
                <c:pt idx="263">
                  <c:v>9011.3933962264164</c:v>
                </c:pt>
                <c:pt idx="264">
                  <c:v>9011.3375471698146</c:v>
                </c:pt>
                <c:pt idx="265">
                  <c:v>9011.2881132075472</c:v>
                </c:pt>
                <c:pt idx="266">
                  <c:v>9011.24</c:v>
                </c:pt>
                <c:pt idx="267">
                  <c:v>9011.1909433962246</c:v>
                </c:pt>
                <c:pt idx="268">
                  <c:v>9011.1420754716983</c:v>
                </c:pt>
                <c:pt idx="269">
                  <c:v>9011.0933962264171</c:v>
                </c:pt>
                <c:pt idx="270">
                  <c:v>9011.0386792452828</c:v>
                </c:pt>
                <c:pt idx="271">
                  <c:v>9010.975094339623</c:v>
                </c:pt>
                <c:pt idx="272">
                  <c:v>9010.9118867924535</c:v>
                </c:pt>
                <c:pt idx="273">
                  <c:v>9010.8516981132088</c:v>
                </c:pt>
                <c:pt idx="274">
                  <c:v>9010.7992452830204</c:v>
                </c:pt>
                <c:pt idx="275">
                  <c:v>9010.7541509433995</c:v>
                </c:pt>
                <c:pt idx="276">
                  <c:v>9010.708867924528</c:v>
                </c:pt>
                <c:pt idx="277">
                  <c:v>9010.6622641509402</c:v>
                </c:pt>
                <c:pt idx="278">
                  <c:v>9010.6166037735857</c:v>
                </c:pt>
                <c:pt idx="279">
                  <c:v>9010.5688679245304</c:v>
                </c:pt>
                <c:pt idx="280">
                  <c:v>9010.5226415094348</c:v>
                </c:pt>
                <c:pt idx="281">
                  <c:v>9010.4788679245266</c:v>
                </c:pt>
                <c:pt idx="282">
                  <c:v>9010.4392452830198</c:v>
                </c:pt>
                <c:pt idx="283">
                  <c:v>9010.3909433962253</c:v>
                </c:pt>
                <c:pt idx="284">
                  <c:v>9010.3022641509433</c:v>
                </c:pt>
                <c:pt idx="285">
                  <c:v>9010.2873584905683</c:v>
                </c:pt>
                <c:pt idx="286">
                  <c:v>9010.2400000000016</c:v>
                </c:pt>
                <c:pt idx="287">
                  <c:v>9010.1930188679235</c:v>
                </c:pt>
                <c:pt idx="288">
                  <c:v>9010.1450943396212</c:v>
                </c:pt>
                <c:pt idx="289">
                  <c:v>9010.0949056603822</c:v>
                </c:pt>
                <c:pt idx="290">
                  <c:v>9010.0279245283018</c:v>
                </c:pt>
                <c:pt idx="291">
                  <c:v>9009.9873584905672</c:v>
                </c:pt>
                <c:pt idx="292">
                  <c:v>9009.9373584905679</c:v>
                </c:pt>
                <c:pt idx="293">
                  <c:v>9009.8866037735843</c:v>
                </c:pt>
                <c:pt idx="294">
                  <c:v>9009.8407547169809</c:v>
                </c:pt>
                <c:pt idx="295">
                  <c:v>9009.7918867924527</c:v>
                </c:pt>
                <c:pt idx="296">
                  <c:v>9009.7428301886757</c:v>
                </c:pt>
                <c:pt idx="297">
                  <c:v>9009.701320754717</c:v>
                </c:pt>
                <c:pt idx="298">
                  <c:v>9009.6956603773615</c:v>
                </c:pt>
                <c:pt idx="299">
                  <c:v>9009.637358490565</c:v>
                </c:pt>
                <c:pt idx="300">
                  <c:v>9009.6043396226414</c:v>
                </c:pt>
                <c:pt idx="301">
                  <c:v>9009.5671698113183</c:v>
                </c:pt>
                <c:pt idx="302">
                  <c:v>9009.5320754716977</c:v>
                </c:pt>
                <c:pt idx="303">
                  <c:v>9009.5016981132085</c:v>
                </c:pt>
                <c:pt idx="304">
                  <c:v>9009.4628301886805</c:v>
                </c:pt>
                <c:pt idx="305">
                  <c:v>9009.4224528301893</c:v>
                </c:pt>
                <c:pt idx="306">
                  <c:v>9009.3737735849045</c:v>
                </c:pt>
                <c:pt idx="307">
                  <c:v>9009.3466037735852</c:v>
                </c:pt>
                <c:pt idx="308">
                  <c:v>9009.3067924528314</c:v>
                </c:pt>
                <c:pt idx="309">
                  <c:v>9009.2711320754697</c:v>
                </c:pt>
                <c:pt idx="310">
                  <c:v>9009.2298113207544</c:v>
                </c:pt>
                <c:pt idx="311">
                  <c:v>9009.1901886792439</c:v>
                </c:pt>
                <c:pt idx="312">
                  <c:v>9009.1549056603762</c:v>
                </c:pt>
                <c:pt idx="313">
                  <c:v>9009.1077358490566</c:v>
                </c:pt>
                <c:pt idx="314">
                  <c:v>9009.0571698113217</c:v>
                </c:pt>
                <c:pt idx="315">
                  <c:v>9009.0126415094328</c:v>
                </c:pt>
                <c:pt idx="316">
                  <c:v>9008.968301886789</c:v>
                </c:pt>
                <c:pt idx="317">
                  <c:v>9008.9235849056586</c:v>
                </c:pt>
                <c:pt idx="318">
                  <c:v>9008.870188679246</c:v>
                </c:pt>
                <c:pt idx="319">
                  <c:v>9008.8213207547178</c:v>
                </c:pt>
                <c:pt idx="320">
                  <c:v>9008.7699999999986</c:v>
                </c:pt>
                <c:pt idx="321">
                  <c:v>9008.7169811320782</c:v>
                </c:pt>
                <c:pt idx="322">
                  <c:v>9008.6632075471716</c:v>
                </c:pt>
                <c:pt idx="323">
                  <c:v>9008.6115094339639</c:v>
                </c:pt>
                <c:pt idx="324">
                  <c:v>9008.560754716982</c:v>
                </c:pt>
                <c:pt idx="325">
                  <c:v>9008.5101886792436</c:v>
                </c:pt>
                <c:pt idx="326">
                  <c:v>9008.4560377358503</c:v>
                </c:pt>
                <c:pt idx="327">
                  <c:v>9008.3971698113201</c:v>
                </c:pt>
                <c:pt idx="328">
                  <c:v>9008.346226415093</c:v>
                </c:pt>
                <c:pt idx="329">
                  <c:v>9008.295471698113</c:v>
                </c:pt>
                <c:pt idx="330">
                  <c:v>9008.2450943396252</c:v>
                </c:pt>
                <c:pt idx="331">
                  <c:v>9008.1933962264156</c:v>
                </c:pt>
                <c:pt idx="332">
                  <c:v>9008.1439622641501</c:v>
                </c:pt>
                <c:pt idx="333">
                  <c:v>9008.0932075471683</c:v>
                </c:pt>
                <c:pt idx="334">
                  <c:v>9008.0462264150938</c:v>
                </c:pt>
                <c:pt idx="335">
                  <c:v>9007.9992452830174</c:v>
                </c:pt>
                <c:pt idx="336">
                  <c:v>9007.9549056603737</c:v>
                </c:pt>
                <c:pt idx="337">
                  <c:v>9007.9107547169788</c:v>
                </c:pt>
                <c:pt idx="338">
                  <c:v>9007.8664150943405</c:v>
                </c:pt>
                <c:pt idx="339">
                  <c:v>9007.8230188679263</c:v>
                </c:pt>
                <c:pt idx="340">
                  <c:v>9007.783773584908</c:v>
                </c:pt>
                <c:pt idx="341">
                  <c:v>9007.7367924528298</c:v>
                </c:pt>
                <c:pt idx="342">
                  <c:v>9007.6930188679271</c:v>
                </c:pt>
                <c:pt idx="343">
                  <c:v>9007.6494339622623</c:v>
                </c:pt>
                <c:pt idx="344">
                  <c:v>9007.6120754716958</c:v>
                </c:pt>
                <c:pt idx="345">
                  <c:v>9007.5728301886775</c:v>
                </c:pt>
                <c:pt idx="346">
                  <c:v>9007.5367924528273</c:v>
                </c:pt>
                <c:pt idx="347">
                  <c:v>9007.4998113207585</c:v>
                </c:pt>
                <c:pt idx="348">
                  <c:v>9007.4635849056613</c:v>
                </c:pt>
                <c:pt idx="349">
                  <c:v>9007.4247169811297</c:v>
                </c:pt>
                <c:pt idx="350">
                  <c:v>9007.3841509433969</c:v>
                </c:pt>
                <c:pt idx="351">
                  <c:v>9007.349245283016</c:v>
                </c:pt>
                <c:pt idx="352">
                  <c:v>9007.3113207547158</c:v>
                </c:pt>
                <c:pt idx="353">
                  <c:v>9007.2781132075488</c:v>
                </c:pt>
                <c:pt idx="354">
                  <c:v>9007.24</c:v>
                </c:pt>
                <c:pt idx="355">
                  <c:v>9007.2092452830166</c:v>
                </c:pt>
                <c:pt idx="356">
                  <c:v>9007.1720754716989</c:v>
                </c:pt>
                <c:pt idx="357">
                  <c:v>9007.1333962264125</c:v>
                </c:pt>
                <c:pt idx="358">
                  <c:v>9007.0924528301857</c:v>
                </c:pt>
                <c:pt idx="359">
                  <c:v>9007.0550943396265</c:v>
                </c:pt>
                <c:pt idx="360">
                  <c:v>9007.0162264150968</c:v>
                </c:pt>
                <c:pt idx="361">
                  <c:v>9006.9760377358489</c:v>
                </c:pt>
                <c:pt idx="362">
                  <c:v>9006.9401886792439</c:v>
                </c:pt>
                <c:pt idx="363">
                  <c:v>9006.9069811320733</c:v>
                </c:pt>
                <c:pt idx="364">
                  <c:v>9006.8666037735838</c:v>
                </c:pt>
              </c:numCache>
            </c:numRef>
          </c:val>
          <c:smooth val="0"/>
          <c:extLst>
            <c:ext xmlns:c16="http://schemas.microsoft.com/office/drawing/2014/chart" uri="{C3380CC4-5D6E-409C-BE32-E72D297353CC}">
              <c16:uniqueId val="{00000002-DDDD-4D76-AE23-090B80CAF83A}"/>
            </c:ext>
          </c:extLst>
        </c:ser>
        <c:ser>
          <c:idx val="0"/>
          <c:order val="3"/>
          <c:tx>
            <c:v>Full Reservoir Elevation, ft</c:v>
          </c:tx>
          <c:spPr>
            <a:ln w="28575" cap="rnd">
              <a:solidFill>
                <a:schemeClr val="accent1"/>
              </a:solidFill>
              <a:prstDash val="sysDot"/>
              <a:round/>
            </a:ln>
            <a:effectLst/>
          </c:spPr>
          <c:marker>
            <c:symbol val="none"/>
          </c:marker>
          <c:val>
            <c:numRef>
              <c:f>'Data Summary'!$G$4:$G$368</c:f>
              <c:numCache>
                <c:formatCode>0.00</c:formatCode>
                <c:ptCount val="365"/>
                <c:pt idx="0">
                  <c:v>9017</c:v>
                </c:pt>
                <c:pt idx="1">
                  <c:v>9017</c:v>
                </c:pt>
                <c:pt idx="2">
                  <c:v>9017</c:v>
                </c:pt>
                <c:pt idx="3">
                  <c:v>9017</c:v>
                </c:pt>
                <c:pt idx="4">
                  <c:v>9017</c:v>
                </c:pt>
                <c:pt idx="5">
                  <c:v>9017</c:v>
                </c:pt>
                <c:pt idx="6">
                  <c:v>9017</c:v>
                </c:pt>
                <c:pt idx="7">
                  <c:v>9017</c:v>
                </c:pt>
                <c:pt idx="8">
                  <c:v>9017</c:v>
                </c:pt>
                <c:pt idx="9">
                  <c:v>9017</c:v>
                </c:pt>
                <c:pt idx="10">
                  <c:v>9017</c:v>
                </c:pt>
                <c:pt idx="11">
                  <c:v>9017</c:v>
                </c:pt>
                <c:pt idx="12">
                  <c:v>9017</c:v>
                </c:pt>
                <c:pt idx="13">
                  <c:v>9017</c:v>
                </c:pt>
                <c:pt idx="14">
                  <c:v>9017</c:v>
                </c:pt>
                <c:pt idx="15">
                  <c:v>9017</c:v>
                </c:pt>
                <c:pt idx="16">
                  <c:v>9017</c:v>
                </c:pt>
                <c:pt idx="17">
                  <c:v>9017</c:v>
                </c:pt>
                <c:pt idx="18">
                  <c:v>9017</c:v>
                </c:pt>
                <c:pt idx="19">
                  <c:v>9017</c:v>
                </c:pt>
                <c:pt idx="20">
                  <c:v>9017</c:v>
                </c:pt>
                <c:pt idx="21">
                  <c:v>9017</c:v>
                </c:pt>
                <c:pt idx="22">
                  <c:v>9017</c:v>
                </c:pt>
                <c:pt idx="23">
                  <c:v>9017</c:v>
                </c:pt>
                <c:pt idx="24">
                  <c:v>9017</c:v>
                </c:pt>
                <c:pt idx="25">
                  <c:v>9017</c:v>
                </c:pt>
                <c:pt idx="26">
                  <c:v>9017</c:v>
                </c:pt>
                <c:pt idx="27">
                  <c:v>9017</c:v>
                </c:pt>
                <c:pt idx="28">
                  <c:v>9017</c:v>
                </c:pt>
                <c:pt idx="29">
                  <c:v>9017</c:v>
                </c:pt>
                <c:pt idx="30">
                  <c:v>9017</c:v>
                </c:pt>
                <c:pt idx="31">
                  <c:v>9017</c:v>
                </c:pt>
                <c:pt idx="32">
                  <c:v>9017</c:v>
                </c:pt>
                <c:pt idx="33">
                  <c:v>9017</c:v>
                </c:pt>
                <c:pt idx="34">
                  <c:v>9017</c:v>
                </c:pt>
                <c:pt idx="35">
                  <c:v>9017</c:v>
                </c:pt>
                <c:pt idx="36">
                  <c:v>9017</c:v>
                </c:pt>
                <c:pt idx="37">
                  <c:v>9017</c:v>
                </c:pt>
                <c:pt idx="38">
                  <c:v>9017</c:v>
                </c:pt>
                <c:pt idx="39">
                  <c:v>9017</c:v>
                </c:pt>
                <c:pt idx="40">
                  <c:v>9017</c:v>
                </c:pt>
                <c:pt idx="41">
                  <c:v>9017</c:v>
                </c:pt>
                <c:pt idx="42">
                  <c:v>9017</c:v>
                </c:pt>
                <c:pt idx="43">
                  <c:v>9017</c:v>
                </c:pt>
                <c:pt idx="44">
                  <c:v>9017</c:v>
                </c:pt>
                <c:pt idx="45">
                  <c:v>9017</c:v>
                </c:pt>
                <c:pt idx="46">
                  <c:v>9017</c:v>
                </c:pt>
                <c:pt idx="47">
                  <c:v>9017</c:v>
                </c:pt>
                <c:pt idx="48">
                  <c:v>9017</c:v>
                </c:pt>
                <c:pt idx="49">
                  <c:v>9017</c:v>
                </c:pt>
                <c:pt idx="50">
                  <c:v>9017</c:v>
                </c:pt>
                <c:pt idx="51">
                  <c:v>9017</c:v>
                </c:pt>
                <c:pt idx="52">
                  <c:v>9017</c:v>
                </c:pt>
                <c:pt idx="53">
                  <c:v>9017</c:v>
                </c:pt>
                <c:pt idx="54">
                  <c:v>9017</c:v>
                </c:pt>
                <c:pt idx="55">
                  <c:v>9017</c:v>
                </c:pt>
                <c:pt idx="56">
                  <c:v>9017</c:v>
                </c:pt>
                <c:pt idx="57">
                  <c:v>9017</c:v>
                </c:pt>
                <c:pt idx="58">
                  <c:v>9017</c:v>
                </c:pt>
                <c:pt idx="59">
                  <c:v>9017</c:v>
                </c:pt>
                <c:pt idx="60">
                  <c:v>9017</c:v>
                </c:pt>
                <c:pt idx="61">
                  <c:v>9017</c:v>
                </c:pt>
                <c:pt idx="62">
                  <c:v>9017</c:v>
                </c:pt>
                <c:pt idx="63">
                  <c:v>9017</c:v>
                </c:pt>
                <c:pt idx="64">
                  <c:v>9017</c:v>
                </c:pt>
                <c:pt idx="65">
                  <c:v>9017</c:v>
                </c:pt>
                <c:pt idx="66">
                  <c:v>9017</c:v>
                </c:pt>
                <c:pt idx="67">
                  <c:v>9017</c:v>
                </c:pt>
                <c:pt idx="68">
                  <c:v>9017</c:v>
                </c:pt>
                <c:pt idx="69">
                  <c:v>9017</c:v>
                </c:pt>
                <c:pt idx="70">
                  <c:v>9017</c:v>
                </c:pt>
                <c:pt idx="71">
                  <c:v>9017</c:v>
                </c:pt>
                <c:pt idx="72">
                  <c:v>9017</c:v>
                </c:pt>
                <c:pt idx="73">
                  <c:v>9017</c:v>
                </c:pt>
                <c:pt idx="74">
                  <c:v>9017</c:v>
                </c:pt>
                <c:pt idx="75">
                  <c:v>9017</c:v>
                </c:pt>
                <c:pt idx="76">
                  <c:v>9017</c:v>
                </c:pt>
                <c:pt idx="77">
                  <c:v>9017</c:v>
                </c:pt>
                <c:pt idx="78">
                  <c:v>9017</c:v>
                </c:pt>
                <c:pt idx="79">
                  <c:v>9017</c:v>
                </c:pt>
                <c:pt idx="80">
                  <c:v>9017</c:v>
                </c:pt>
                <c:pt idx="81">
                  <c:v>9017</c:v>
                </c:pt>
                <c:pt idx="82">
                  <c:v>9017</c:v>
                </c:pt>
                <c:pt idx="83">
                  <c:v>9017</c:v>
                </c:pt>
                <c:pt idx="84">
                  <c:v>9017</c:v>
                </c:pt>
                <c:pt idx="85">
                  <c:v>9017</c:v>
                </c:pt>
                <c:pt idx="86">
                  <c:v>9017</c:v>
                </c:pt>
                <c:pt idx="87">
                  <c:v>9017</c:v>
                </c:pt>
                <c:pt idx="88">
                  <c:v>9017</c:v>
                </c:pt>
                <c:pt idx="89">
                  <c:v>9017</c:v>
                </c:pt>
                <c:pt idx="90">
                  <c:v>9017</c:v>
                </c:pt>
                <c:pt idx="91">
                  <c:v>9017</c:v>
                </c:pt>
                <c:pt idx="92">
                  <c:v>9017</c:v>
                </c:pt>
                <c:pt idx="93">
                  <c:v>9017</c:v>
                </c:pt>
                <c:pt idx="94">
                  <c:v>9017</c:v>
                </c:pt>
                <c:pt idx="95">
                  <c:v>9017</c:v>
                </c:pt>
                <c:pt idx="96">
                  <c:v>9017</c:v>
                </c:pt>
                <c:pt idx="97">
                  <c:v>9017</c:v>
                </c:pt>
                <c:pt idx="98">
                  <c:v>9017</c:v>
                </c:pt>
                <c:pt idx="99">
                  <c:v>9017</c:v>
                </c:pt>
                <c:pt idx="100">
                  <c:v>9017</c:v>
                </c:pt>
                <c:pt idx="101">
                  <c:v>9017</c:v>
                </c:pt>
                <c:pt idx="102">
                  <c:v>9017</c:v>
                </c:pt>
                <c:pt idx="103">
                  <c:v>9017</c:v>
                </c:pt>
                <c:pt idx="104">
                  <c:v>9017</c:v>
                </c:pt>
                <c:pt idx="105">
                  <c:v>9017</c:v>
                </c:pt>
                <c:pt idx="106">
                  <c:v>9017</c:v>
                </c:pt>
                <c:pt idx="107">
                  <c:v>9017</c:v>
                </c:pt>
                <c:pt idx="108">
                  <c:v>9017</c:v>
                </c:pt>
                <c:pt idx="109">
                  <c:v>9017</c:v>
                </c:pt>
                <c:pt idx="110">
                  <c:v>9017</c:v>
                </c:pt>
                <c:pt idx="111">
                  <c:v>9017</c:v>
                </c:pt>
                <c:pt idx="112">
                  <c:v>9017</c:v>
                </c:pt>
                <c:pt idx="113">
                  <c:v>9017</c:v>
                </c:pt>
                <c:pt idx="114">
                  <c:v>9017</c:v>
                </c:pt>
                <c:pt idx="115">
                  <c:v>9017</c:v>
                </c:pt>
                <c:pt idx="116">
                  <c:v>9017</c:v>
                </c:pt>
                <c:pt idx="117">
                  <c:v>9017</c:v>
                </c:pt>
                <c:pt idx="118">
                  <c:v>9017</c:v>
                </c:pt>
                <c:pt idx="119">
                  <c:v>9017</c:v>
                </c:pt>
                <c:pt idx="120">
                  <c:v>9017</c:v>
                </c:pt>
                <c:pt idx="121">
                  <c:v>9017</c:v>
                </c:pt>
                <c:pt idx="122">
                  <c:v>9017</c:v>
                </c:pt>
                <c:pt idx="123">
                  <c:v>9017</c:v>
                </c:pt>
                <c:pt idx="124">
                  <c:v>9017</c:v>
                </c:pt>
                <c:pt idx="125">
                  <c:v>9017</c:v>
                </c:pt>
                <c:pt idx="126">
                  <c:v>9017</c:v>
                </c:pt>
                <c:pt idx="127">
                  <c:v>9017</c:v>
                </c:pt>
                <c:pt idx="128">
                  <c:v>9017</c:v>
                </c:pt>
                <c:pt idx="129">
                  <c:v>9017</c:v>
                </c:pt>
                <c:pt idx="130">
                  <c:v>9017</c:v>
                </c:pt>
                <c:pt idx="131">
                  <c:v>9017</c:v>
                </c:pt>
                <c:pt idx="132">
                  <c:v>9017</c:v>
                </c:pt>
                <c:pt idx="133">
                  <c:v>9017</c:v>
                </c:pt>
                <c:pt idx="134">
                  <c:v>9017</c:v>
                </c:pt>
                <c:pt idx="135">
                  <c:v>9017</c:v>
                </c:pt>
                <c:pt idx="136">
                  <c:v>9017</c:v>
                </c:pt>
                <c:pt idx="137">
                  <c:v>9017</c:v>
                </c:pt>
                <c:pt idx="138">
                  <c:v>9017</c:v>
                </c:pt>
                <c:pt idx="139">
                  <c:v>9017</c:v>
                </c:pt>
                <c:pt idx="140">
                  <c:v>9017</c:v>
                </c:pt>
                <c:pt idx="141">
                  <c:v>9017</c:v>
                </c:pt>
                <c:pt idx="142">
                  <c:v>9017</c:v>
                </c:pt>
                <c:pt idx="143">
                  <c:v>9017</c:v>
                </c:pt>
                <c:pt idx="144">
                  <c:v>9017</c:v>
                </c:pt>
                <c:pt idx="145">
                  <c:v>9017</c:v>
                </c:pt>
                <c:pt idx="146">
                  <c:v>9017</c:v>
                </c:pt>
                <c:pt idx="147">
                  <c:v>9017</c:v>
                </c:pt>
                <c:pt idx="148">
                  <c:v>9017</c:v>
                </c:pt>
                <c:pt idx="149">
                  <c:v>9017</c:v>
                </c:pt>
                <c:pt idx="150">
                  <c:v>9017</c:v>
                </c:pt>
                <c:pt idx="151">
                  <c:v>9017</c:v>
                </c:pt>
                <c:pt idx="152">
                  <c:v>9017</c:v>
                </c:pt>
                <c:pt idx="153">
                  <c:v>9017</c:v>
                </c:pt>
                <c:pt idx="154">
                  <c:v>9017</c:v>
                </c:pt>
                <c:pt idx="155">
                  <c:v>9017</c:v>
                </c:pt>
                <c:pt idx="156">
                  <c:v>9017</c:v>
                </c:pt>
                <c:pt idx="157">
                  <c:v>9017</c:v>
                </c:pt>
                <c:pt idx="158">
                  <c:v>9017</c:v>
                </c:pt>
                <c:pt idx="159">
                  <c:v>9017</c:v>
                </c:pt>
                <c:pt idx="160">
                  <c:v>9017</c:v>
                </c:pt>
                <c:pt idx="161">
                  <c:v>9017</c:v>
                </c:pt>
                <c:pt idx="162">
                  <c:v>9017</c:v>
                </c:pt>
                <c:pt idx="163">
                  <c:v>9017</c:v>
                </c:pt>
                <c:pt idx="164">
                  <c:v>9017</c:v>
                </c:pt>
                <c:pt idx="165">
                  <c:v>9017</c:v>
                </c:pt>
                <c:pt idx="166">
                  <c:v>9017</c:v>
                </c:pt>
                <c:pt idx="167">
                  <c:v>9017</c:v>
                </c:pt>
                <c:pt idx="168">
                  <c:v>9017</c:v>
                </c:pt>
                <c:pt idx="169">
                  <c:v>9017</c:v>
                </c:pt>
                <c:pt idx="170">
                  <c:v>9017</c:v>
                </c:pt>
                <c:pt idx="171">
                  <c:v>9017</c:v>
                </c:pt>
                <c:pt idx="172">
                  <c:v>9017</c:v>
                </c:pt>
                <c:pt idx="173">
                  <c:v>9017</c:v>
                </c:pt>
                <c:pt idx="174">
                  <c:v>9017</c:v>
                </c:pt>
                <c:pt idx="175">
                  <c:v>9017</c:v>
                </c:pt>
                <c:pt idx="176">
                  <c:v>9017</c:v>
                </c:pt>
                <c:pt idx="177">
                  <c:v>9017</c:v>
                </c:pt>
                <c:pt idx="178">
                  <c:v>9017</c:v>
                </c:pt>
                <c:pt idx="179">
                  <c:v>9017</c:v>
                </c:pt>
                <c:pt idx="180">
                  <c:v>9017</c:v>
                </c:pt>
                <c:pt idx="181">
                  <c:v>9017</c:v>
                </c:pt>
                <c:pt idx="182">
                  <c:v>9017</c:v>
                </c:pt>
                <c:pt idx="183">
                  <c:v>9017</c:v>
                </c:pt>
                <c:pt idx="184">
                  <c:v>9017</c:v>
                </c:pt>
                <c:pt idx="185">
                  <c:v>9017</c:v>
                </c:pt>
                <c:pt idx="186">
                  <c:v>9017</c:v>
                </c:pt>
                <c:pt idx="187">
                  <c:v>9017</c:v>
                </c:pt>
                <c:pt idx="188">
                  <c:v>9017</c:v>
                </c:pt>
                <c:pt idx="189">
                  <c:v>9017</c:v>
                </c:pt>
                <c:pt idx="190">
                  <c:v>9017</c:v>
                </c:pt>
                <c:pt idx="191">
                  <c:v>9017</c:v>
                </c:pt>
                <c:pt idx="192">
                  <c:v>9017</c:v>
                </c:pt>
                <c:pt idx="193">
                  <c:v>9017</c:v>
                </c:pt>
                <c:pt idx="194">
                  <c:v>9017</c:v>
                </c:pt>
                <c:pt idx="195">
                  <c:v>9017</c:v>
                </c:pt>
                <c:pt idx="196">
                  <c:v>9017</c:v>
                </c:pt>
                <c:pt idx="197">
                  <c:v>9017</c:v>
                </c:pt>
                <c:pt idx="198">
                  <c:v>9017</c:v>
                </c:pt>
                <c:pt idx="199">
                  <c:v>9017</c:v>
                </c:pt>
                <c:pt idx="200">
                  <c:v>9017</c:v>
                </c:pt>
                <c:pt idx="201">
                  <c:v>9017</c:v>
                </c:pt>
                <c:pt idx="202">
                  <c:v>9017</c:v>
                </c:pt>
                <c:pt idx="203">
                  <c:v>9017</c:v>
                </c:pt>
                <c:pt idx="204">
                  <c:v>9017</c:v>
                </c:pt>
                <c:pt idx="205">
                  <c:v>9017</c:v>
                </c:pt>
                <c:pt idx="206">
                  <c:v>9017</c:v>
                </c:pt>
                <c:pt idx="207">
                  <c:v>9017</c:v>
                </c:pt>
                <c:pt idx="208">
                  <c:v>9017</c:v>
                </c:pt>
                <c:pt idx="209">
                  <c:v>9017</c:v>
                </c:pt>
                <c:pt idx="210">
                  <c:v>9017</c:v>
                </c:pt>
                <c:pt idx="211">
                  <c:v>9017</c:v>
                </c:pt>
                <c:pt idx="212">
                  <c:v>9017</c:v>
                </c:pt>
                <c:pt idx="213">
                  <c:v>9017</c:v>
                </c:pt>
                <c:pt idx="214">
                  <c:v>9017</c:v>
                </c:pt>
                <c:pt idx="215">
                  <c:v>9017</c:v>
                </c:pt>
                <c:pt idx="216">
                  <c:v>9017</c:v>
                </c:pt>
                <c:pt idx="217">
                  <c:v>9017</c:v>
                </c:pt>
                <c:pt idx="218">
                  <c:v>9017</c:v>
                </c:pt>
                <c:pt idx="219">
                  <c:v>9017</c:v>
                </c:pt>
                <c:pt idx="220">
                  <c:v>9017</c:v>
                </c:pt>
                <c:pt idx="221">
                  <c:v>9017</c:v>
                </c:pt>
                <c:pt idx="222">
                  <c:v>9017</c:v>
                </c:pt>
                <c:pt idx="223">
                  <c:v>9017</c:v>
                </c:pt>
                <c:pt idx="224">
                  <c:v>9017</c:v>
                </c:pt>
                <c:pt idx="225">
                  <c:v>9017</c:v>
                </c:pt>
                <c:pt idx="226">
                  <c:v>9017</c:v>
                </c:pt>
                <c:pt idx="227">
                  <c:v>9017</c:v>
                </c:pt>
                <c:pt idx="228">
                  <c:v>9017</c:v>
                </c:pt>
                <c:pt idx="229">
                  <c:v>9017</c:v>
                </c:pt>
                <c:pt idx="230">
                  <c:v>9017</c:v>
                </c:pt>
                <c:pt idx="231">
                  <c:v>9017</c:v>
                </c:pt>
                <c:pt idx="232">
                  <c:v>9017</c:v>
                </c:pt>
                <c:pt idx="233">
                  <c:v>9017</c:v>
                </c:pt>
                <c:pt idx="234">
                  <c:v>9017</c:v>
                </c:pt>
                <c:pt idx="235">
                  <c:v>9017</c:v>
                </c:pt>
                <c:pt idx="236">
                  <c:v>9017</c:v>
                </c:pt>
                <c:pt idx="237">
                  <c:v>9017</c:v>
                </c:pt>
                <c:pt idx="238">
                  <c:v>9017</c:v>
                </c:pt>
                <c:pt idx="239">
                  <c:v>9017</c:v>
                </c:pt>
                <c:pt idx="240">
                  <c:v>9017</c:v>
                </c:pt>
                <c:pt idx="241">
                  <c:v>9017</c:v>
                </c:pt>
                <c:pt idx="242">
                  <c:v>9017</c:v>
                </c:pt>
                <c:pt idx="243">
                  <c:v>9017</c:v>
                </c:pt>
                <c:pt idx="244">
                  <c:v>9017</c:v>
                </c:pt>
                <c:pt idx="245">
                  <c:v>9017</c:v>
                </c:pt>
                <c:pt idx="246">
                  <c:v>9017</c:v>
                </c:pt>
                <c:pt idx="247">
                  <c:v>9017</c:v>
                </c:pt>
                <c:pt idx="248">
                  <c:v>9017</c:v>
                </c:pt>
                <c:pt idx="249">
                  <c:v>9017</c:v>
                </c:pt>
                <c:pt idx="250">
                  <c:v>9017</c:v>
                </c:pt>
                <c:pt idx="251">
                  <c:v>9017</c:v>
                </c:pt>
                <c:pt idx="252">
                  <c:v>9017</c:v>
                </c:pt>
                <c:pt idx="253">
                  <c:v>9017</c:v>
                </c:pt>
                <c:pt idx="254">
                  <c:v>9017</c:v>
                </c:pt>
                <c:pt idx="255">
                  <c:v>9017</c:v>
                </c:pt>
                <c:pt idx="256">
                  <c:v>9017</c:v>
                </c:pt>
                <c:pt idx="257">
                  <c:v>9017</c:v>
                </c:pt>
                <c:pt idx="258">
                  <c:v>9017</c:v>
                </c:pt>
                <c:pt idx="259">
                  <c:v>9017</c:v>
                </c:pt>
                <c:pt idx="260">
                  <c:v>9017</c:v>
                </c:pt>
                <c:pt idx="261">
                  <c:v>9017</c:v>
                </c:pt>
                <c:pt idx="262">
                  <c:v>9017</c:v>
                </c:pt>
                <c:pt idx="263">
                  <c:v>9017</c:v>
                </c:pt>
                <c:pt idx="264">
                  <c:v>9017</c:v>
                </c:pt>
                <c:pt idx="265">
                  <c:v>9017</c:v>
                </c:pt>
                <c:pt idx="266">
                  <c:v>9017</c:v>
                </c:pt>
                <c:pt idx="267">
                  <c:v>9017</c:v>
                </c:pt>
                <c:pt idx="268">
                  <c:v>9017</c:v>
                </c:pt>
                <c:pt idx="269">
                  <c:v>9017</c:v>
                </c:pt>
                <c:pt idx="270">
                  <c:v>9017</c:v>
                </c:pt>
                <c:pt idx="271">
                  <c:v>9017</c:v>
                </c:pt>
                <c:pt idx="272">
                  <c:v>9017</c:v>
                </c:pt>
                <c:pt idx="273">
                  <c:v>9017</c:v>
                </c:pt>
                <c:pt idx="274">
                  <c:v>9017</c:v>
                </c:pt>
                <c:pt idx="275">
                  <c:v>9017</c:v>
                </c:pt>
                <c:pt idx="276">
                  <c:v>9017</c:v>
                </c:pt>
                <c:pt idx="277">
                  <c:v>9017</c:v>
                </c:pt>
                <c:pt idx="278">
                  <c:v>9017</c:v>
                </c:pt>
                <c:pt idx="279">
                  <c:v>9017</c:v>
                </c:pt>
                <c:pt idx="280">
                  <c:v>9017</c:v>
                </c:pt>
                <c:pt idx="281">
                  <c:v>9017</c:v>
                </c:pt>
                <c:pt idx="282">
                  <c:v>9017</c:v>
                </c:pt>
                <c:pt idx="283">
                  <c:v>9017</c:v>
                </c:pt>
                <c:pt idx="284">
                  <c:v>9017</c:v>
                </c:pt>
                <c:pt idx="285">
                  <c:v>9017</c:v>
                </c:pt>
                <c:pt idx="286">
                  <c:v>9017</c:v>
                </c:pt>
                <c:pt idx="287">
                  <c:v>9017</c:v>
                </c:pt>
                <c:pt idx="288">
                  <c:v>9017</c:v>
                </c:pt>
                <c:pt idx="289">
                  <c:v>9017</c:v>
                </c:pt>
                <c:pt idx="290">
                  <c:v>9017</c:v>
                </c:pt>
                <c:pt idx="291">
                  <c:v>9017</c:v>
                </c:pt>
                <c:pt idx="292">
                  <c:v>9017</c:v>
                </c:pt>
                <c:pt idx="293">
                  <c:v>9017</c:v>
                </c:pt>
                <c:pt idx="294">
                  <c:v>9017</c:v>
                </c:pt>
                <c:pt idx="295">
                  <c:v>9017</c:v>
                </c:pt>
                <c:pt idx="296">
                  <c:v>9017</c:v>
                </c:pt>
                <c:pt idx="297">
                  <c:v>9017</c:v>
                </c:pt>
                <c:pt idx="298">
                  <c:v>9017</c:v>
                </c:pt>
                <c:pt idx="299">
                  <c:v>9017</c:v>
                </c:pt>
                <c:pt idx="300">
                  <c:v>9017</c:v>
                </c:pt>
                <c:pt idx="301">
                  <c:v>9017</c:v>
                </c:pt>
                <c:pt idx="302">
                  <c:v>9017</c:v>
                </c:pt>
                <c:pt idx="303">
                  <c:v>9017</c:v>
                </c:pt>
                <c:pt idx="304">
                  <c:v>9017</c:v>
                </c:pt>
                <c:pt idx="305">
                  <c:v>9017</c:v>
                </c:pt>
                <c:pt idx="306">
                  <c:v>9017</c:v>
                </c:pt>
                <c:pt idx="307">
                  <c:v>9017</c:v>
                </c:pt>
                <c:pt idx="308">
                  <c:v>9017</c:v>
                </c:pt>
                <c:pt idx="309">
                  <c:v>9017</c:v>
                </c:pt>
                <c:pt idx="310">
                  <c:v>9017</c:v>
                </c:pt>
                <c:pt idx="311">
                  <c:v>9017</c:v>
                </c:pt>
                <c:pt idx="312">
                  <c:v>9017</c:v>
                </c:pt>
                <c:pt idx="313">
                  <c:v>9017</c:v>
                </c:pt>
                <c:pt idx="314">
                  <c:v>9017</c:v>
                </c:pt>
                <c:pt idx="315">
                  <c:v>9017</c:v>
                </c:pt>
                <c:pt idx="316">
                  <c:v>9017</c:v>
                </c:pt>
                <c:pt idx="317">
                  <c:v>9017</c:v>
                </c:pt>
                <c:pt idx="318">
                  <c:v>9017</c:v>
                </c:pt>
                <c:pt idx="319">
                  <c:v>9017</c:v>
                </c:pt>
                <c:pt idx="320">
                  <c:v>9017</c:v>
                </c:pt>
                <c:pt idx="321">
                  <c:v>9017</c:v>
                </c:pt>
                <c:pt idx="322">
                  <c:v>9017</c:v>
                </c:pt>
                <c:pt idx="323">
                  <c:v>9017</c:v>
                </c:pt>
                <c:pt idx="324">
                  <c:v>9017</c:v>
                </c:pt>
                <c:pt idx="325">
                  <c:v>9017</c:v>
                </c:pt>
                <c:pt idx="326">
                  <c:v>9017</c:v>
                </c:pt>
                <c:pt idx="327">
                  <c:v>9017</c:v>
                </c:pt>
                <c:pt idx="328">
                  <c:v>9017</c:v>
                </c:pt>
                <c:pt idx="329">
                  <c:v>9017</c:v>
                </c:pt>
                <c:pt idx="330">
                  <c:v>9017</c:v>
                </c:pt>
                <c:pt idx="331">
                  <c:v>9017</c:v>
                </c:pt>
                <c:pt idx="332">
                  <c:v>9017</c:v>
                </c:pt>
                <c:pt idx="333">
                  <c:v>9017</c:v>
                </c:pt>
                <c:pt idx="334">
                  <c:v>9017</c:v>
                </c:pt>
                <c:pt idx="335">
                  <c:v>9017</c:v>
                </c:pt>
                <c:pt idx="336">
                  <c:v>9017</c:v>
                </c:pt>
                <c:pt idx="337">
                  <c:v>9017</c:v>
                </c:pt>
                <c:pt idx="338">
                  <c:v>9017</c:v>
                </c:pt>
                <c:pt idx="339">
                  <c:v>9017</c:v>
                </c:pt>
                <c:pt idx="340">
                  <c:v>9017</c:v>
                </c:pt>
                <c:pt idx="341">
                  <c:v>9017</c:v>
                </c:pt>
                <c:pt idx="342">
                  <c:v>9017</c:v>
                </c:pt>
                <c:pt idx="343">
                  <c:v>9017</c:v>
                </c:pt>
                <c:pt idx="344">
                  <c:v>9017</c:v>
                </c:pt>
                <c:pt idx="345">
                  <c:v>9017</c:v>
                </c:pt>
                <c:pt idx="346">
                  <c:v>9017</c:v>
                </c:pt>
                <c:pt idx="347">
                  <c:v>9017</c:v>
                </c:pt>
                <c:pt idx="348">
                  <c:v>9017</c:v>
                </c:pt>
                <c:pt idx="349">
                  <c:v>9017</c:v>
                </c:pt>
                <c:pt idx="350">
                  <c:v>9017</c:v>
                </c:pt>
                <c:pt idx="351">
                  <c:v>9017</c:v>
                </c:pt>
                <c:pt idx="352">
                  <c:v>9017</c:v>
                </c:pt>
                <c:pt idx="353">
                  <c:v>9017</c:v>
                </c:pt>
                <c:pt idx="354">
                  <c:v>9017</c:v>
                </c:pt>
                <c:pt idx="355">
                  <c:v>9017</c:v>
                </c:pt>
                <c:pt idx="356">
                  <c:v>9017</c:v>
                </c:pt>
                <c:pt idx="357">
                  <c:v>9017</c:v>
                </c:pt>
                <c:pt idx="358">
                  <c:v>9017</c:v>
                </c:pt>
                <c:pt idx="359">
                  <c:v>9017</c:v>
                </c:pt>
                <c:pt idx="360">
                  <c:v>9017</c:v>
                </c:pt>
                <c:pt idx="361">
                  <c:v>9017</c:v>
                </c:pt>
                <c:pt idx="362">
                  <c:v>9017</c:v>
                </c:pt>
                <c:pt idx="363">
                  <c:v>9017</c:v>
                </c:pt>
                <c:pt idx="364">
                  <c:v>9017</c:v>
                </c:pt>
              </c:numCache>
            </c:numRef>
          </c:val>
          <c:smooth val="0"/>
          <c:extLst>
            <c:ext xmlns:c16="http://schemas.microsoft.com/office/drawing/2014/chart" uri="{C3380CC4-5D6E-409C-BE32-E72D297353CC}">
              <c16:uniqueId val="{00000003-DDDD-4D76-AE23-090B80CAF83A}"/>
            </c:ext>
          </c:extLst>
        </c:ser>
        <c:ser>
          <c:idx val="4"/>
          <c:order val="4"/>
          <c:tx>
            <c:v>CRCA Marina Level, ft</c:v>
          </c:tx>
          <c:spPr>
            <a:ln w="28575" cap="rnd">
              <a:solidFill>
                <a:schemeClr val="accent6"/>
              </a:solidFill>
              <a:prstDash val="sysDash"/>
              <a:round/>
            </a:ln>
            <a:effectLst/>
          </c:spPr>
          <c:marker>
            <c:symbol val="none"/>
          </c:marker>
          <c:val>
            <c:numRef>
              <c:f>'Data Summary'!$H$4:$H$368</c:f>
              <c:numCache>
                <c:formatCode>General</c:formatCode>
                <c:ptCount val="365"/>
                <c:pt idx="168" formatCode="0.00">
                  <c:v>9012</c:v>
                </c:pt>
                <c:pt idx="169" formatCode="0.00">
                  <c:v>9012</c:v>
                </c:pt>
                <c:pt idx="170" formatCode="0.00">
                  <c:v>9012</c:v>
                </c:pt>
                <c:pt idx="171" formatCode="0.00">
                  <c:v>9012</c:v>
                </c:pt>
                <c:pt idx="172" formatCode="0.00">
                  <c:v>9012</c:v>
                </c:pt>
                <c:pt idx="173" formatCode="0.00">
                  <c:v>9012</c:v>
                </c:pt>
                <c:pt idx="174" formatCode="0.00">
                  <c:v>9012</c:v>
                </c:pt>
                <c:pt idx="175" formatCode="0.00">
                  <c:v>9012</c:v>
                </c:pt>
                <c:pt idx="176" formatCode="0.00">
                  <c:v>9012</c:v>
                </c:pt>
                <c:pt idx="177" formatCode="0.00">
                  <c:v>9012</c:v>
                </c:pt>
                <c:pt idx="178" formatCode="0.00">
                  <c:v>9012</c:v>
                </c:pt>
                <c:pt idx="179" formatCode="0.00">
                  <c:v>9012</c:v>
                </c:pt>
                <c:pt idx="180" formatCode="0.00">
                  <c:v>9012</c:v>
                </c:pt>
                <c:pt idx="181" formatCode="0.00">
                  <c:v>9012</c:v>
                </c:pt>
                <c:pt idx="182" formatCode="0.00">
                  <c:v>9012</c:v>
                </c:pt>
                <c:pt idx="183" formatCode="0.00">
                  <c:v>9012</c:v>
                </c:pt>
                <c:pt idx="184" formatCode="0.00">
                  <c:v>9012</c:v>
                </c:pt>
                <c:pt idx="185" formatCode="0.00">
                  <c:v>9012</c:v>
                </c:pt>
                <c:pt idx="186" formatCode="0.00">
                  <c:v>9012</c:v>
                </c:pt>
                <c:pt idx="187" formatCode="0.00">
                  <c:v>9012</c:v>
                </c:pt>
                <c:pt idx="188" formatCode="0.00">
                  <c:v>9012</c:v>
                </c:pt>
                <c:pt idx="189" formatCode="0.00">
                  <c:v>9012</c:v>
                </c:pt>
                <c:pt idx="190" formatCode="0.00">
                  <c:v>9012</c:v>
                </c:pt>
                <c:pt idx="191" formatCode="0.00">
                  <c:v>9012</c:v>
                </c:pt>
                <c:pt idx="192" formatCode="0.00">
                  <c:v>9012</c:v>
                </c:pt>
                <c:pt idx="193" formatCode="0.00">
                  <c:v>9012</c:v>
                </c:pt>
                <c:pt idx="194" formatCode="0.00">
                  <c:v>9012</c:v>
                </c:pt>
                <c:pt idx="195" formatCode="0.00">
                  <c:v>9012</c:v>
                </c:pt>
                <c:pt idx="196" formatCode="0.00">
                  <c:v>9012</c:v>
                </c:pt>
                <c:pt idx="197" formatCode="0.00">
                  <c:v>9012</c:v>
                </c:pt>
                <c:pt idx="198" formatCode="0.00">
                  <c:v>9012</c:v>
                </c:pt>
                <c:pt idx="199" formatCode="0.00">
                  <c:v>9012</c:v>
                </c:pt>
                <c:pt idx="200" formatCode="0.00">
                  <c:v>9012</c:v>
                </c:pt>
                <c:pt idx="201" formatCode="0.00">
                  <c:v>9012</c:v>
                </c:pt>
                <c:pt idx="202" formatCode="0.00">
                  <c:v>9012</c:v>
                </c:pt>
                <c:pt idx="203" formatCode="0.00">
                  <c:v>9012</c:v>
                </c:pt>
                <c:pt idx="204" formatCode="0.00">
                  <c:v>9012</c:v>
                </c:pt>
                <c:pt idx="205" formatCode="0.00">
                  <c:v>9012</c:v>
                </c:pt>
                <c:pt idx="206" formatCode="0.00">
                  <c:v>9012</c:v>
                </c:pt>
                <c:pt idx="207" formatCode="0.00">
                  <c:v>9012</c:v>
                </c:pt>
                <c:pt idx="208" formatCode="0.00">
                  <c:v>9012</c:v>
                </c:pt>
                <c:pt idx="209" formatCode="0.00">
                  <c:v>9012</c:v>
                </c:pt>
                <c:pt idx="210" formatCode="0.00">
                  <c:v>9012</c:v>
                </c:pt>
                <c:pt idx="211" formatCode="0.00">
                  <c:v>9012</c:v>
                </c:pt>
                <c:pt idx="212" formatCode="0.00">
                  <c:v>9012</c:v>
                </c:pt>
                <c:pt idx="213" formatCode="0.00">
                  <c:v>9012</c:v>
                </c:pt>
                <c:pt idx="214" formatCode="0.00">
                  <c:v>9012</c:v>
                </c:pt>
                <c:pt idx="215" formatCode="0.00">
                  <c:v>9012</c:v>
                </c:pt>
                <c:pt idx="216" formatCode="0.00">
                  <c:v>9012</c:v>
                </c:pt>
                <c:pt idx="217" formatCode="0.00">
                  <c:v>9012</c:v>
                </c:pt>
                <c:pt idx="218" formatCode="0.00">
                  <c:v>9012</c:v>
                </c:pt>
                <c:pt idx="219" formatCode="0.00">
                  <c:v>9012</c:v>
                </c:pt>
                <c:pt idx="220" formatCode="0.00">
                  <c:v>9012</c:v>
                </c:pt>
                <c:pt idx="221" formatCode="0.00">
                  <c:v>9012</c:v>
                </c:pt>
                <c:pt idx="222" formatCode="0.00">
                  <c:v>9012</c:v>
                </c:pt>
                <c:pt idx="223" formatCode="0.00">
                  <c:v>9012</c:v>
                </c:pt>
                <c:pt idx="224" formatCode="0.00">
                  <c:v>9012</c:v>
                </c:pt>
                <c:pt idx="225" formatCode="0.00">
                  <c:v>9012</c:v>
                </c:pt>
                <c:pt idx="226" formatCode="0.00">
                  <c:v>9012</c:v>
                </c:pt>
                <c:pt idx="227" formatCode="0.00">
                  <c:v>9012</c:v>
                </c:pt>
                <c:pt idx="228" formatCode="0.00">
                  <c:v>9012</c:v>
                </c:pt>
                <c:pt idx="229" formatCode="0.00">
                  <c:v>9012</c:v>
                </c:pt>
                <c:pt idx="230" formatCode="0.00">
                  <c:v>9012</c:v>
                </c:pt>
                <c:pt idx="231" formatCode="0.00">
                  <c:v>9012</c:v>
                </c:pt>
                <c:pt idx="232" formatCode="0.00">
                  <c:v>9012</c:v>
                </c:pt>
                <c:pt idx="233" formatCode="0.00">
                  <c:v>9012</c:v>
                </c:pt>
                <c:pt idx="234" formatCode="0.00">
                  <c:v>9012</c:v>
                </c:pt>
                <c:pt idx="235" formatCode="0.00">
                  <c:v>9012</c:v>
                </c:pt>
                <c:pt idx="236" formatCode="0.00">
                  <c:v>9012</c:v>
                </c:pt>
                <c:pt idx="237" formatCode="0.00">
                  <c:v>9012</c:v>
                </c:pt>
                <c:pt idx="238" formatCode="0.00">
                  <c:v>9012</c:v>
                </c:pt>
                <c:pt idx="239" formatCode="0.00">
                  <c:v>9012</c:v>
                </c:pt>
                <c:pt idx="240" formatCode="0.00">
                  <c:v>9012</c:v>
                </c:pt>
                <c:pt idx="241" formatCode="0.00">
                  <c:v>9012</c:v>
                </c:pt>
                <c:pt idx="242" formatCode="0.00">
                  <c:v>9012</c:v>
                </c:pt>
              </c:numCache>
            </c:numRef>
          </c:val>
          <c:smooth val="0"/>
          <c:extLst>
            <c:ext xmlns:c16="http://schemas.microsoft.com/office/drawing/2014/chart" uri="{C3380CC4-5D6E-409C-BE32-E72D297353CC}">
              <c16:uniqueId val="{00000004-DDDD-4D76-AE23-090B80CAF83A}"/>
            </c:ext>
          </c:extLst>
        </c:ser>
        <c:dLbls>
          <c:showLegendKey val="0"/>
          <c:showVal val="0"/>
          <c:showCatName val="0"/>
          <c:showSerName val="0"/>
          <c:showPercent val="0"/>
          <c:showBubbleSize val="0"/>
        </c:dLbls>
        <c:marker val="1"/>
        <c:smooth val="0"/>
        <c:axId val="660328544"/>
        <c:axId val="669761232"/>
      </c:lineChart>
      <c:dateAx>
        <c:axId val="660328544"/>
        <c:scaling>
          <c:orientation val="minMax"/>
        </c:scaling>
        <c:delete val="0"/>
        <c:axPos val="b"/>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9761232"/>
        <c:crosses val="autoZero"/>
        <c:auto val="1"/>
        <c:lblOffset val="100"/>
        <c:baseTimeUnit val="days"/>
        <c:majorUnit val="1"/>
        <c:majorTimeUnit val="months"/>
        <c:minorUnit val="1"/>
        <c:minorTimeUnit val="days"/>
      </c:dateAx>
      <c:valAx>
        <c:axId val="669761232"/>
        <c:scaling>
          <c:orientation val="minMax"/>
          <c:max val="9020"/>
          <c:min val="894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0328544"/>
        <c:crosses val="autoZero"/>
        <c:crossBetween val="between"/>
      </c:valAx>
      <c:spPr>
        <a:noFill/>
        <a:ln>
          <a:noFill/>
        </a:ln>
        <a:effectLst/>
      </c:spPr>
    </c:plotArea>
    <c:legend>
      <c:legendPos val="b"/>
      <c:legendEntry>
        <c:idx val="1"/>
        <c:delete val="1"/>
      </c:legendEntry>
      <c:layout>
        <c:manualLayout>
          <c:xMode val="edge"/>
          <c:yMode val="edge"/>
          <c:x val="0.63728991631302601"/>
          <c:y val="0.62825487375712208"/>
          <c:w val="0.34047775584719653"/>
          <c:h val="0.11517721847385728"/>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421191921074584E-2"/>
          <c:y val="5.6934862699086514E-2"/>
          <c:w val="0.91564963495226825"/>
          <c:h val="0.80531140446220006"/>
        </c:manualLayout>
      </c:layout>
      <c:areaChart>
        <c:grouping val="standard"/>
        <c:varyColors val="0"/>
        <c:ser>
          <c:idx val="3"/>
          <c:order val="0"/>
          <c:tx>
            <c:v>Daily Range of Reservoir Outflow, cfs</c:v>
          </c:tx>
          <c:spPr>
            <a:solidFill>
              <a:schemeClr val="bg1">
                <a:lumMod val="85000"/>
              </a:schemeClr>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Summary'!$N$4:$N$383</c:f>
              <c:numCache>
                <c:formatCode>General</c:formatCode>
                <c:ptCount val="380"/>
                <c:pt idx="0">
                  <c:v>308</c:v>
                </c:pt>
                <c:pt idx="1">
                  <c:v>175</c:v>
                </c:pt>
                <c:pt idx="2">
                  <c:v>175</c:v>
                </c:pt>
                <c:pt idx="3">
                  <c:v>175</c:v>
                </c:pt>
                <c:pt idx="4">
                  <c:v>175</c:v>
                </c:pt>
                <c:pt idx="5">
                  <c:v>175</c:v>
                </c:pt>
                <c:pt idx="6">
                  <c:v>172</c:v>
                </c:pt>
                <c:pt idx="7">
                  <c:v>179</c:v>
                </c:pt>
                <c:pt idx="8">
                  <c:v>175</c:v>
                </c:pt>
                <c:pt idx="9">
                  <c:v>186</c:v>
                </c:pt>
                <c:pt idx="10">
                  <c:v>179</c:v>
                </c:pt>
                <c:pt idx="11">
                  <c:v>175</c:v>
                </c:pt>
                <c:pt idx="12">
                  <c:v>175</c:v>
                </c:pt>
                <c:pt idx="13">
                  <c:v>175</c:v>
                </c:pt>
                <c:pt idx="14">
                  <c:v>175</c:v>
                </c:pt>
                <c:pt idx="15">
                  <c:v>175</c:v>
                </c:pt>
                <c:pt idx="16">
                  <c:v>175</c:v>
                </c:pt>
                <c:pt idx="17">
                  <c:v>172</c:v>
                </c:pt>
                <c:pt idx="18">
                  <c:v>175</c:v>
                </c:pt>
                <c:pt idx="19">
                  <c:v>175</c:v>
                </c:pt>
                <c:pt idx="20">
                  <c:v>175</c:v>
                </c:pt>
                <c:pt idx="21">
                  <c:v>175</c:v>
                </c:pt>
                <c:pt idx="22">
                  <c:v>175</c:v>
                </c:pt>
                <c:pt idx="23">
                  <c:v>175</c:v>
                </c:pt>
                <c:pt idx="24">
                  <c:v>179</c:v>
                </c:pt>
                <c:pt idx="25">
                  <c:v>179</c:v>
                </c:pt>
                <c:pt idx="26">
                  <c:v>179</c:v>
                </c:pt>
                <c:pt idx="27">
                  <c:v>179</c:v>
                </c:pt>
                <c:pt idx="28">
                  <c:v>258</c:v>
                </c:pt>
                <c:pt idx="29">
                  <c:v>289</c:v>
                </c:pt>
                <c:pt idx="30">
                  <c:v>289</c:v>
                </c:pt>
                <c:pt idx="31">
                  <c:v>289</c:v>
                </c:pt>
                <c:pt idx="32">
                  <c:v>289</c:v>
                </c:pt>
                <c:pt idx="33">
                  <c:v>193</c:v>
                </c:pt>
                <c:pt idx="34">
                  <c:v>192</c:v>
                </c:pt>
                <c:pt idx="35">
                  <c:v>195</c:v>
                </c:pt>
                <c:pt idx="36">
                  <c:v>198</c:v>
                </c:pt>
                <c:pt idx="37">
                  <c:v>194</c:v>
                </c:pt>
                <c:pt idx="38">
                  <c:v>195</c:v>
                </c:pt>
                <c:pt idx="39">
                  <c:v>257</c:v>
                </c:pt>
                <c:pt idx="40">
                  <c:v>258</c:v>
                </c:pt>
                <c:pt idx="41">
                  <c:v>245</c:v>
                </c:pt>
                <c:pt idx="42">
                  <c:v>186</c:v>
                </c:pt>
                <c:pt idx="43">
                  <c:v>184</c:v>
                </c:pt>
                <c:pt idx="44">
                  <c:v>183</c:v>
                </c:pt>
                <c:pt idx="45">
                  <c:v>184</c:v>
                </c:pt>
                <c:pt idx="46">
                  <c:v>184</c:v>
                </c:pt>
                <c:pt idx="47">
                  <c:v>194</c:v>
                </c:pt>
                <c:pt idx="48">
                  <c:v>205</c:v>
                </c:pt>
                <c:pt idx="49">
                  <c:v>205</c:v>
                </c:pt>
                <c:pt idx="50">
                  <c:v>205</c:v>
                </c:pt>
                <c:pt idx="51">
                  <c:v>205</c:v>
                </c:pt>
                <c:pt idx="52">
                  <c:v>205</c:v>
                </c:pt>
                <c:pt idx="53">
                  <c:v>205</c:v>
                </c:pt>
                <c:pt idx="54">
                  <c:v>205</c:v>
                </c:pt>
                <c:pt idx="55">
                  <c:v>205</c:v>
                </c:pt>
                <c:pt idx="56">
                  <c:v>205</c:v>
                </c:pt>
                <c:pt idx="57">
                  <c:v>205</c:v>
                </c:pt>
                <c:pt idx="58">
                  <c:v>205</c:v>
                </c:pt>
                <c:pt idx="59">
                  <c:v>205</c:v>
                </c:pt>
                <c:pt idx="60">
                  <c:v>205</c:v>
                </c:pt>
                <c:pt idx="61">
                  <c:v>205</c:v>
                </c:pt>
                <c:pt idx="62">
                  <c:v>249</c:v>
                </c:pt>
                <c:pt idx="63">
                  <c:v>259</c:v>
                </c:pt>
                <c:pt idx="64">
                  <c:v>296</c:v>
                </c:pt>
                <c:pt idx="65">
                  <c:v>301</c:v>
                </c:pt>
                <c:pt idx="66">
                  <c:v>299</c:v>
                </c:pt>
                <c:pt idx="67">
                  <c:v>299</c:v>
                </c:pt>
                <c:pt idx="68">
                  <c:v>300</c:v>
                </c:pt>
                <c:pt idx="69">
                  <c:v>301</c:v>
                </c:pt>
                <c:pt idx="70">
                  <c:v>301</c:v>
                </c:pt>
                <c:pt idx="71">
                  <c:v>301</c:v>
                </c:pt>
                <c:pt idx="72">
                  <c:v>299</c:v>
                </c:pt>
                <c:pt idx="73">
                  <c:v>325</c:v>
                </c:pt>
                <c:pt idx="74">
                  <c:v>349</c:v>
                </c:pt>
                <c:pt idx="75">
                  <c:v>352</c:v>
                </c:pt>
                <c:pt idx="76">
                  <c:v>386</c:v>
                </c:pt>
                <c:pt idx="77">
                  <c:v>392</c:v>
                </c:pt>
                <c:pt idx="78">
                  <c:v>392</c:v>
                </c:pt>
                <c:pt idx="79">
                  <c:v>392</c:v>
                </c:pt>
                <c:pt idx="80">
                  <c:v>392</c:v>
                </c:pt>
                <c:pt idx="81">
                  <c:v>392</c:v>
                </c:pt>
                <c:pt idx="82">
                  <c:v>392</c:v>
                </c:pt>
                <c:pt idx="83">
                  <c:v>392</c:v>
                </c:pt>
                <c:pt idx="84">
                  <c:v>392</c:v>
                </c:pt>
                <c:pt idx="85">
                  <c:v>392</c:v>
                </c:pt>
                <c:pt idx="86">
                  <c:v>392</c:v>
                </c:pt>
                <c:pt idx="87">
                  <c:v>423</c:v>
                </c:pt>
                <c:pt idx="88">
                  <c:v>585</c:v>
                </c:pt>
                <c:pt idx="89">
                  <c:v>699</c:v>
                </c:pt>
                <c:pt idx="90">
                  <c:v>710</c:v>
                </c:pt>
                <c:pt idx="91">
                  <c:v>710</c:v>
                </c:pt>
                <c:pt idx="92">
                  <c:v>710</c:v>
                </c:pt>
                <c:pt idx="93">
                  <c:v>710</c:v>
                </c:pt>
                <c:pt idx="94">
                  <c:v>710</c:v>
                </c:pt>
                <c:pt idx="95">
                  <c:v>710</c:v>
                </c:pt>
                <c:pt idx="96">
                  <c:v>710</c:v>
                </c:pt>
                <c:pt idx="97">
                  <c:v>710</c:v>
                </c:pt>
                <c:pt idx="98">
                  <c:v>710</c:v>
                </c:pt>
                <c:pt idx="99">
                  <c:v>710</c:v>
                </c:pt>
                <c:pt idx="100">
                  <c:v>710</c:v>
                </c:pt>
                <c:pt idx="101">
                  <c:v>710</c:v>
                </c:pt>
                <c:pt idx="102">
                  <c:v>710</c:v>
                </c:pt>
                <c:pt idx="103">
                  <c:v>710</c:v>
                </c:pt>
                <c:pt idx="104">
                  <c:v>706</c:v>
                </c:pt>
                <c:pt idx="105">
                  <c:v>706</c:v>
                </c:pt>
                <c:pt idx="106">
                  <c:v>710</c:v>
                </c:pt>
                <c:pt idx="107">
                  <c:v>710</c:v>
                </c:pt>
                <c:pt idx="108">
                  <c:v>723</c:v>
                </c:pt>
                <c:pt idx="109">
                  <c:v>723</c:v>
                </c:pt>
                <c:pt idx="110">
                  <c:v>723</c:v>
                </c:pt>
                <c:pt idx="111">
                  <c:v>723</c:v>
                </c:pt>
                <c:pt idx="112">
                  <c:v>723</c:v>
                </c:pt>
                <c:pt idx="113">
                  <c:v>717</c:v>
                </c:pt>
                <c:pt idx="114">
                  <c:v>717</c:v>
                </c:pt>
                <c:pt idx="115">
                  <c:v>717</c:v>
                </c:pt>
                <c:pt idx="116">
                  <c:v>717</c:v>
                </c:pt>
                <c:pt idx="117">
                  <c:v>784</c:v>
                </c:pt>
                <c:pt idx="118">
                  <c:v>792</c:v>
                </c:pt>
                <c:pt idx="119">
                  <c:v>867</c:v>
                </c:pt>
                <c:pt idx="120">
                  <c:v>887</c:v>
                </c:pt>
                <c:pt idx="121">
                  <c:v>990</c:v>
                </c:pt>
                <c:pt idx="122">
                  <c:v>994</c:v>
                </c:pt>
                <c:pt idx="123">
                  <c:v>996</c:v>
                </c:pt>
                <c:pt idx="124">
                  <c:v>996</c:v>
                </c:pt>
                <c:pt idx="125">
                  <c:v>996</c:v>
                </c:pt>
                <c:pt idx="126">
                  <c:v>990</c:v>
                </c:pt>
                <c:pt idx="127">
                  <c:v>994</c:v>
                </c:pt>
                <c:pt idx="128">
                  <c:v>1158</c:v>
                </c:pt>
                <c:pt idx="129">
                  <c:v>1264</c:v>
                </c:pt>
                <c:pt idx="130">
                  <c:v>1264</c:v>
                </c:pt>
                <c:pt idx="131">
                  <c:v>1204</c:v>
                </c:pt>
                <c:pt idx="132">
                  <c:v>990</c:v>
                </c:pt>
                <c:pt idx="133">
                  <c:v>987</c:v>
                </c:pt>
                <c:pt idx="134">
                  <c:v>993</c:v>
                </c:pt>
                <c:pt idx="135">
                  <c:v>1350</c:v>
                </c:pt>
                <c:pt idx="136">
                  <c:v>1588</c:v>
                </c:pt>
                <c:pt idx="137">
                  <c:v>1606</c:v>
                </c:pt>
                <c:pt idx="138">
                  <c:v>1606</c:v>
                </c:pt>
                <c:pt idx="139">
                  <c:v>1727</c:v>
                </c:pt>
                <c:pt idx="140">
                  <c:v>1722</c:v>
                </c:pt>
                <c:pt idx="141">
                  <c:v>1789</c:v>
                </c:pt>
                <c:pt idx="142">
                  <c:v>1907</c:v>
                </c:pt>
                <c:pt idx="143">
                  <c:v>1915</c:v>
                </c:pt>
                <c:pt idx="144">
                  <c:v>1915</c:v>
                </c:pt>
                <c:pt idx="145">
                  <c:v>1914</c:v>
                </c:pt>
                <c:pt idx="146">
                  <c:v>1914</c:v>
                </c:pt>
                <c:pt idx="147">
                  <c:v>1824</c:v>
                </c:pt>
                <c:pt idx="148">
                  <c:v>1824</c:v>
                </c:pt>
                <c:pt idx="149">
                  <c:v>1823</c:v>
                </c:pt>
                <c:pt idx="150">
                  <c:v>1823</c:v>
                </c:pt>
                <c:pt idx="151">
                  <c:v>1795</c:v>
                </c:pt>
                <c:pt idx="152">
                  <c:v>1795</c:v>
                </c:pt>
                <c:pt idx="153">
                  <c:v>1795</c:v>
                </c:pt>
                <c:pt idx="154">
                  <c:v>1795</c:v>
                </c:pt>
                <c:pt idx="155">
                  <c:v>1795</c:v>
                </c:pt>
                <c:pt idx="156">
                  <c:v>1795</c:v>
                </c:pt>
                <c:pt idx="157">
                  <c:v>1795</c:v>
                </c:pt>
                <c:pt idx="158">
                  <c:v>1703</c:v>
                </c:pt>
                <c:pt idx="159">
                  <c:v>1808</c:v>
                </c:pt>
                <c:pt idx="160">
                  <c:v>1845</c:v>
                </c:pt>
                <c:pt idx="161">
                  <c:v>1762</c:v>
                </c:pt>
                <c:pt idx="162">
                  <c:v>1787</c:v>
                </c:pt>
                <c:pt idx="163">
                  <c:v>1787</c:v>
                </c:pt>
                <c:pt idx="164">
                  <c:v>1792</c:v>
                </c:pt>
                <c:pt idx="165">
                  <c:v>1792</c:v>
                </c:pt>
                <c:pt idx="166">
                  <c:v>1792</c:v>
                </c:pt>
                <c:pt idx="167">
                  <c:v>1792</c:v>
                </c:pt>
                <c:pt idx="168">
                  <c:v>1780</c:v>
                </c:pt>
                <c:pt idx="169">
                  <c:v>1793</c:v>
                </c:pt>
                <c:pt idx="170">
                  <c:v>1795</c:v>
                </c:pt>
                <c:pt idx="171">
                  <c:v>1795</c:v>
                </c:pt>
                <c:pt idx="172">
                  <c:v>1962</c:v>
                </c:pt>
                <c:pt idx="173">
                  <c:v>1795</c:v>
                </c:pt>
                <c:pt idx="174">
                  <c:v>1795</c:v>
                </c:pt>
                <c:pt idx="175">
                  <c:v>1795</c:v>
                </c:pt>
                <c:pt idx="176">
                  <c:v>1801</c:v>
                </c:pt>
                <c:pt idx="177">
                  <c:v>1795</c:v>
                </c:pt>
                <c:pt idx="178">
                  <c:v>1795</c:v>
                </c:pt>
                <c:pt idx="179">
                  <c:v>1795</c:v>
                </c:pt>
                <c:pt idx="180">
                  <c:v>1862</c:v>
                </c:pt>
                <c:pt idx="181">
                  <c:v>1886</c:v>
                </c:pt>
                <c:pt idx="182">
                  <c:v>1869</c:v>
                </c:pt>
                <c:pt idx="183">
                  <c:v>1840</c:v>
                </c:pt>
                <c:pt idx="184">
                  <c:v>1773</c:v>
                </c:pt>
                <c:pt idx="185">
                  <c:v>1821.67</c:v>
                </c:pt>
                <c:pt idx="186">
                  <c:v>1904.17</c:v>
                </c:pt>
                <c:pt idx="187">
                  <c:v>1902.92</c:v>
                </c:pt>
                <c:pt idx="188">
                  <c:v>1784</c:v>
                </c:pt>
                <c:pt idx="189">
                  <c:v>1889</c:v>
                </c:pt>
                <c:pt idx="190">
                  <c:v>1892</c:v>
                </c:pt>
                <c:pt idx="191">
                  <c:v>1886</c:v>
                </c:pt>
                <c:pt idx="192">
                  <c:v>1866</c:v>
                </c:pt>
                <c:pt idx="193">
                  <c:v>1902</c:v>
                </c:pt>
                <c:pt idx="194">
                  <c:v>1880</c:v>
                </c:pt>
                <c:pt idx="195">
                  <c:v>1806</c:v>
                </c:pt>
                <c:pt idx="196">
                  <c:v>1784</c:v>
                </c:pt>
                <c:pt idx="197">
                  <c:v>1812</c:v>
                </c:pt>
                <c:pt idx="198">
                  <c:v>1819</c:v>
                </c:pt>
                <c:pt idx="199">
                  <c:v>1793</c:v>
                </c:pt>
                <c:pt idx="200">
                  <c:v>1755</c:v>
                </c:pt>
                <c:pt idx="201">
                  <c:v>1628</c:v>
                </c:pt>
                <c:pt idx="202">
                  <c:v>1468</c:v>
                </c:pt>
                <c:pt idx="203">
                  <c:v>1338</c:v>
                </c:pt>
                <c:pt idx="204">
                  <c:v>1236</c:v>
                </c:pt>
                <c:pt idx="205">
                  <c:v>1216</c:v>
                </c:pt>
                <c:pt idx="206">
                  <c:v>1216</c:v>
                </c:pt>
                <c:pt idx="207">
                  <c:v>1216</c:v>
                </c:pt>
                <c:pt idx="208">
                  <c:v>1216</c:v>
                </c:pt>
                <c:pt idx="209">
                  <c:v>1216</c:v>
                </c:pt>
                <c:pt idx="210">
                  <c:v>1216</c:v>
                </c:pt>
                <c:pt idx="211">
                  <c:v>1216</c:v>
                </c:pt>
                <c:pt idx="212">
                  <c:v>1216</c:v>
                </c:pt>
                <c:pt idx="213">
                  <c:v>1216</c:v>
                </c:pt>
                <c:pt idx="214">
                  <c:v>1216</c:v>
                </c:pt>
                <c:pt idx="215">
                  <c:v>1216</c:v>
                </c:pt>
                <c:pt idx="216">
                  <c:v>1216</c:v>
                </c:pt>
                <c:pt idx="217">
                  <c:v>1216</c:v>
                </c:pt>
                <c:pt idx="218">
                  <c:v>1216</c:v>
                </c:pt>
                <c:pt idx="219">
                  <c:v>1216</c:v>
                </c:pt>
                <c:pt idx="220">
                  <c:v>1216</c:v>
                </c:pt>
                <c:pt idx="221">
                  <c:v>1216</c:v>
                </c:pt>
                <c:pt idx="222">
                  <c:v>1216</c:v>
                </c:pt>
                <c:pt idx="223">
                  <c:v>1216</c:v>
                </c:pt>
                <c:pt idx="224">
                  <c:v>1216</c:v>
                </c:pt>
                <c:pt idx="225">
                  <c:v>1216</c:v>
                </c:pt>
                <c:pt idx="226">
                  <c:v>594</c:v>
                </c:pt>
                <c:pt idx="227">
                  <c:v>591</c:v>
                </c:pt>
                <c:pt idx="228">
                  <c:v>552</c:v>
                </c:pt>
                <c:pt idx="229">
                  <c:v>535</c:v>
                </c:pt>
                <c:pt idx="230">
                  <c:v>505</c:v>
                </c:pt>
                <c:pt idx="231">
                  <c:v>474</c:v>
                </c:pt>
                <c:pt idx="232">
                  <c:v>466</c:v>
                </c:pt>
                <c:pt idx="233">
                  <c:v>460</c:v>
                </c:pt>
                <c:pt idx="234">
                  <c:v>458</c:v>
                </c:pt>
                <c:pt idx="235">
                  <c:v>1058</c:v>
                </c:pt>
                <c:pt idx="236">
                  <c:v>1224</c:v>
                </c:pt>
                <c:pt idx="237">
                  <c:v>1224</c:v>
                </c:pt>
                <c:pt idx="238">
                  <c:v>948</c:v>
                </c:pt>
                <c:pt idx="239">
                  <c:v>860</c:v>
                </c:pt>
                <c:pt idx="240">
                  <c:v>860</c:v>
                </c:pt>
                <c:pt idx="241">
                  <c:v>860</c:v>
                </c:pt>
                <c:pt idx="242">
                  <c:v>860</c:v>
                </c:pt>
                <c:pt idx="243">
                  <c:v>860</c:v>
                </c:pt>
                <c:pt idx="244">
                  <c:v>860</c:v>
                </c:pt>
                <c:pt idx="245">
                  <c:v>860</c:v>
                </c:pt>
                <c:pt idx="246">
                  <c:v>860</c:v>
                </c:pt>
                <c:pt idx="247">
                  <c:v>860</c:v>
                </c:pt>
                <c:pt idx="248">
                  <c:v>860</c:v>
                </c:pt>
                <c:pt idx="249">
                  <c:v>860</c:v>
                </c:pt>
                <c:pt idx="250">
                  <c:v>507</c:v>
                </c:pt>
                <c:pt idx="251">
                  <c:v>430</c:v>
                </c:pt>
                <c:pt idx="252">
                  <c:v>410</c:v>
                </c:pt>
                <c:pt idx="253">
                  <c:v>410</c:v>
                </c:pt>
                <c:pt idx="254">
                  <c:v>410</c:v>
                </c:pt>
                <c:pt idx="255">
                  <c:v>410</c:v>
                </c:pt>
                <c:pt idx="256">
                  <c:v>410</c:v>
                </c:pt>
                <c:pt idx="257">
                  <c:v>410</c:v>
                </c:pt>
                <c:pt idx="258">
                  <c:v>410</c:v>
                </c:pt>
                <c:pt idx="259">
                  <c:v>410</c:v>
                </c:pt>
                <c:pt idx="260">
                  <c:v>410</c:v>
                </c:pt>
                <c:pt idx="261">
                  <c:v>410</c:v>
                </c:pt>
                <c:pt idx="262">
                  <c:v>410</c:v>
                </c:pt>
                <c:pt idx="263">
                  <c:v>410</c:v>
                </c:pt>
                <c:pt idx="264">
                  <c:v>410</c:v>
                </c:pt>
                <c:pt idx="265">
                  <c:v>410</c:v>
                </c:pt>
                <c:pt idx="266">
                  <c:v>410</c:v>
                </c:pt>
                <c:pt idx="267">
                  <c:v>410</c:v>
                </c:pt>
                <c:pt idx="268">
                  <c:v>410</c:v>
                </c:pt>
                <c:pt idx="269">
                  <c:v>410</c:v>
                </c:pt>
                <c:pt idx="270">
                  <c:v>410</c:v>
                </c:pt>
                <c:pt idx="271">
                  <c:v>410</c:v>
                </c:pt>
                <c:pt idx="272">
                  <c:v>410</c:v>
                </c:pt>
                <c:pt idx="273">
                  <c:v>410</c:v>
                </c:pt>
                <c:pt idx="274">
                  <c:v>410</c:v>
                </c:pt>
                <c:pt idx="275">
                  <c:v>267</c:v>
                </c:pt>
                <c:pt idx="276">
                  <c:v>267</c:v>
                </c:pt>
                <c:pt idx="277">
                  <c:v>267</c:v>
                </c:pt>
                <c:pt idx="278">
                  <c:v>267</c:v>
                </c:pt>
                <c:pt idx="279">
                  <c:v>267</c:v>
                </c:pt>
                <c:pt idx="280">
                  <c:v>344</c:v>
                </c:pt>
                <c:pt idx="281">
                  <c:v>363</c:v>
                </c:pt>
                <c:pt idx="282">
                  <c:v>359</c:v>
                </c:pt>
                <c:pt idx="283">
                  <c:v>359</c:v>
                </c:pt>
                <c:pt idx="284">
                  <c:v>359</c:v>
                </c:pt>
                <c:pt idx="285">
                  <c:v>359</c:v>
                </c:pt>
                <c:pt idx="286">
                  <c:v>359</c:v>
                </c:pt>
                <c:pt idx="287">
                  <c:v>359</c:v>
                </c:pt>
                <c:pt idx="288">
                  <c:v>359</c:v>
                </c:pt>
                <c:pt idx="289">
                  <c:v>359</c:v>
                </c:pt>
                <c:pt idx="290">
                  <c:v>359</c:v>
                </c:pt>
                <c:pt idx="291">
                  <c:v>359</c:v>
                </c:pt>
                <c:pt idx="292">
                  <c:v>359</c:v>
                </c:pt>
                <c:pt idx="293">
                  <c:v>359</c:v>
                </c:pt>
                <c:pt idx="294">
                  <c:v>359</c:v>
                </c:pt>
                <c:pt idx="295">
                  <c:v>359</c:v>
                </c:pt>
                <c:pt idx="296">
                  <c:v>365</c:v>
                </c:pt>
                <c:pt idx="297">
                  <c:v>372</c:v>
                </c:pt>
                <c:pt idx="298">
                  <c:v>372</c:v>
                </c:pt>
                <c:pt idx="299">
                  <c:v>372</c:v>
                </c:pt>
                <c:pt idx="300">
                  <c:v>372</c:v>
                </c:pt>
                <c:pt idx="301">
                  <c:v>372</c:v>
                </c:pt>
                <c:pt idx="302">
                  <c:v>372</c:v>
                </c:pt>
                <c:pt idx="303">
                  <c:v>249</c:v>
                </c:pt>
                <c:pt idx="304">
                  <c:v>249</c:v>
                </c:pt>
                <c:pt idx="305">
                  <c:v>249</c:v>
                </c:pt>
                <c:pt idx="306">
                  <c:v>249</c:v>
                </c:pt>
                <c:pt idx="307">
                  <c:v>250</c:v>
                </c:pt>
                <c:pt idx="308">
                  <c:v>249</c:v>
                </c:pt>
                <c:pt idx="309">
                  <c:v>338</c:v>
                </c:pt>
                <c:pt idx="310">
                  <c:v>364</c:v>
                </c:pt>
                <c:pt idx="311">
                  <c:v>364</c:v>
                </c:pt>
                <c:pt idx="312">
                  <c:v>364</c:v>
                </c:pt>
                <c:pt idx="313">
                  <c:v>364</c:v>
                </c:pt>
                <c:pt idx="314">
                  <c:v>364</c:v>
                </c:pt>
                <c:pt idx="315">
                  <c:v>364</c:v>
                </c:pt>
                <c:pt idx="316">
                  <c:v>386</c:v>
                </c:pt>
                <c:pt idx="317">
                  <c:v>390</c:v>
                </c:pt>
                <c:pt idx="318">
                  <c:v>364</c:v>
                </c:pt>
                <c:pt idx="319">
                  <c:v>364</c:v>
                </c:pt>
                <c:pt idx="320">
                  <c:v>390</c:v>
                </c:pt>
                <c:pt idx="321">
                  <c:v>390</c:v>
                </c:pt>
                <c:pt idx="322">
                  <c:v>390</c:v>
                </c:pt>
                <c:pt idx="323">
                  <c:v>390</c:v>
                </c:pt>
                <c:pt idx="324">
                  <c:v>390</c:v>
                </c:pt>
                <c:pt idx="325">
                  <c:v>390</c:v>
                </c:pt>
                <c:pt idx="326">
                  <c:v>390</c:v>
                </c:pt>
                <c:pt idx="327">
                  <c:v>390</c:v>
                </c:pt>
                <c:pt idx="328">
                  <c:v>390</c:v>
                </c:pt>
                <c:pt idx="329">
                  <c:v>390</c:v>
                </c:pt>
                <c:pt idx="330">
                  <c:v>390</c:v>
                </c:pt>
                <c:pt idx="331">
                  <c:v>390</c:v>
                </c:pt>
                <c:pt idx="332">
                  <c:v>390</c:v>
                </c:pt>
                <c:pt idx="333">
                  <c:v>390</c:v>
                </c:pt>
                <c:pt idx="334">
                  <c:v>390</c:v>
                </c:pt>
                <c:pt idx="335">
                  <c:v>390</c:v>
                </c:pt>
                <c:pt idx="336">
                  <c:v>390</c:v>
                </c:pt>
                <c:pt idx="337">
                  <c:v>390</c:v>
                </c:pt>
                <c:pt idx="338">
                  <c:v>390</c:v>
                </c:pt>
                <c:pt idx="339">
                  <c:v>390</c:v>
                </c:pt>
                <c:pt idx="340">
                  <c:v>390</c:v>
                </c:pt>
                <c:pt idx="341">
                  <c:v>390</c:v>
                </c:pt>
                <c:pt idx="342">
                  <c:v>390</c:v>
                </c:pt>
                <c:pt idx="343">
                  <c:v>187</c:v>
                </c:pt>
                <c:pt idx="344">
                  <c:v>230</c:v>
                </c:pt>
                <c:pt idx="345">
                  <c:v>131</c:v>
                </c:pt>
                <c:pt idx="346">
                  <c:v>131</c:v>
                </c:pt>
                <c:pt idx="347">
                  <c:v>131</c:v>
                </c:pt>
                <c:pt idx="348">
                  <c:v>126</c:v>
                </c:pt>
                <c:pt idx="349">
                  <c:v>204</c:v>
                </c:pt>
                <c:pt idx="350">
                  <c:v>259</c:v>
                </c:pt>
                <c:pt idx="351">
                  <c:v>259</c:v>
                </c:pt>
                <c:pt idx="352">
                  <c:v>126</c:v>
                </c:pt>
                <c:pt idx="353">
                  <c:v>123</c:v>
                </c:pt>
                <c:pt idx="354">
                  <c:v>133</c:v>
                </c:pt>
                <c:pt idx="355">
                  <c:v>133</c:v>
                </c:pt>
                <c:pt idx="356">
                  <c:v>133</c:v>
                </c:pt>
                <c:pt idx="357">
                  <c:v>253</c:v>
                </c:pt>
                <c:pt idx="358">
                  <c:v>314</c:v>
                </c:pt>
                <c:pt idx="359">
                  <c:v>318</c:v>
                </c:pt>
                <c:pt idx="360">
                  <c:v>318</c:v>
                </c:pt>
                <c:pt idx="361">
                  <c:v>150</c:v>
                </c:pt>
                <c:pt idx="362">
                  <c:v>150</c:v>
                </c:pt>
                <c:pt idx="363">
                  <c:v>150</c:v>
                </c:pt>
                <c:pt idx="364">
                  <c:v>284</c:v>
                </c:pt>
              </c:numCache>
            </c:numRef>
          </c:val>
          <c:extLst>
            <c:ext xmlns:c16="http://schemas.microsoft.com/office/drawing/2014/chart" uri="{C3380CC4-5D6E-409C-BE32-E72D297353CC}">
              <c16:uniqueId val="{00000000-8E96-44F8-95F8-396528475F93}"/>
            </c:ext>
          </c:extLst>
        </c:ser>
        <c:ser>
          <c:idx val="1"/>
          <c:order val="1"/>
          <c:tx>
            <c:strRef>
              <c:f>'Data Summary'!$D$3</c:f>
              <c:strCache>
                <c:ptCount val="1"/>
                <c:pt idx="0">
                  <c:v>Min of ELEVATION</c:v>
                </c:pt>
              </c:strCache>
            </c:strRef>
          </c:tx>
          <c:spPr>
            <a:solidFill>
              <a:schemeClr val="bg1"/>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Summary'!$L$4:$L$383</c:f>
              <c:numCache>
                <c:formatCode>General</c:formatCode>
                <c:ptCount val="380"/>
                <c:pt idx="0">
                  <c:v>50</c:v>
                </c:pt>
                <c:pt idx="1">
                  <c:v>50</c:v>
                </c:pt>
                <c:pt idx="2">
                  <c:v>17</c:v>
                </c:pt>
                <c:pt idx="3">
                  <c:v>16</c:v>
                </c:pt>
                <c:pt idx="4">
                  <c:v>18</c:v>
                </c:pt>
                <c:pt idx="5">
                  <c:v>18</c:v>
                </c:pt>
                <c:pt idx="6">
                  <c:v>18</c:v>
                </c:pt>
                <c:pt idx="7">
                  <c:v>18</c:v>
                </c:pt>
                <c:pt idx="8">
                  <c:v>18</c:v>
                </c:pt>
                <c:pt idx="9">
                  <c:v>13</c:v>
                </c:pt>
                <c:pt idx="10">
                  <c:v>13</c:v>
                </c:pt>
                <c:pt idx="11">
                  <c:v>13</c:v>
                </c:pt>
                <c:pt idx="12">
                  <c:v>13</c:v>
                </c:pt>
                <c:pt idx="13">
                  <c:v>13</c:v>
                </c:pt>
                <c:pt idx="14">
                  <c:v>13</c:v>
                </c:pt>
                <c:pt idx="15">
                  <c:v>13</c:v>
                </c:pt>
                <c:pt idx="16">
                  <c:v>12</c:v>
                </c:pt>
                <c:pt idx="17">
                  <c:v>11</c:v>
                </c:pt>
                <c:pt idx="18">
                  <c:v>13</c:v>
                </c:pt>
                <c:pt idx="19">
                  <c:v>12</c:v>
                </c:pt>
                <c:pt idx="20">
                  <c:v>12</c:v>
                </c:pt>
                <c:pt idx="21">
                  <c:v>12</c:v>
                </c:pt>
                <c:pt idx="22">
                  <c:v>12</c:v>
                </c:pt>
                <c:pt idx="23">
                  <c:v>12</c:v>
                </c:pt>
                <c:pt idx="24">
                  <c:v>12</c:v>
                </c:pt>
                <c:pt idx="25">
                  <c:v>12</c:v>
                </c:pt>
                <c:pt idx="26">
                  <c:v>12</c:v>
                </c:pt>
                <c:pt idx="27">
                  <c:v>12</c:v>
                </c:pt>
                <c:pt idx="28">
                  <c:v>12</c:v>
                </c:pt>
                <c:pt idx="29">
                  <c:v>41</c:v>
                </c:pt>
                <c:pt idx="30">
                  <c:v>48</c:v>
                </c:pt>
                <c:pt idx="31">
                  <c:v>48</c:v>
                </c:pt>
                <c:pt idx="32">
                  <c:v>48</c:v>
                </c:pt>
                <c:pt idx="33">
                  <c:v>48</c:v>
                </c:pt>
                <c:pt idx="34">
                  <c:v>48</c:v>
                </c:pt>
                <c:pt idx="35">
                  <c:v>48</c:v>
                </c:pt>
                <c:pt idx="36">
                  <c:v>48</c:v>
                </c:pt>
                <c:pt idx="37">
                  <c:v>50</c:v>
                </c:pt>
                <c:pt idx="38">
                  <c:v>50</c:v>
                </c:pt>
                <c:pt idx="39">
                  <c:v>50</c:v>
                </c:pt>
                <c:pt idx="40">
                  <c:v>50</c:v>
                </c:pt>
                <c:pt idx="41">
                  <c:v>50</c:v>
                </c:pt>
                <c:pt idx="42">
                  <c:v>50</c:v>
                </c:pt>
                <c:pt idx="43">
                  <c:v>50</c:v>
                </c:pt>
                <c:pt idx="44">
                  <c:v>50</c:v>
                </c:pt>
                <c:pt idx="45">
                  <c:v>50</c:v>
                </c:pt>
                <c:pt idx="46">
                  <c:v>50</c:v>
                </c:pt>
                <c:pt idx="47">
                  <c:v>50</c:v>
                </c:pt>
                <c:pt idx="48">
                  <c:v>50</c:v>
                </c:pt>
                <c:pt idx="49">
                  <c:v>49</c:v>
                </c:pt>
                <c:pt idx="50">
                  <c:v>50</c:v>
                </c:pt>
                <c:pt idx="51">
                  <c:v>43</c:v>
                </c:pt>
                <c:pt idx="52">
                  <c:v>42</c:v>
                </c:pt>
                <c:pt idx="53">
                  <c:v>42</c:v>
                </c:pt>
                <c:pt idx="54">
                  <c:v>42</c:v>
                </c:pt>
                <c:pt idx="55">
                  <c:v>12</c:v>
                </c:pt>
                <c:pt idx="56">
                  <c:v>13</c:v>
                </c:pt>
                <c:pt idx="57">
                  <c:v>14</c:v>
                </c:pt>
                <c:pt idx="58">
                  <c:v>14</c:v>
                </c:pt>
                <c:pt idx="59">
                  <c:v>14</c:v>
                </c:pt>
                <c:pt idx="60">
                  <c:v>14</c:v>
                </c:pt>
                <c:pt idx="61">
                  <c:v>14</c:v>
                </c:pt>
                <c:pt idx="62">
                  <c:v>14</c:v>
                </c:pt>
                <c:pt idx="63">
                  <c:v>14</c:v>
                </c:pt>
                <c:pt idx="64">
                  <c:v>13</c:v>
                </c:pt>
                <c:pt idx="65">
                  <c:v>14</c:v>
                </c:pt>
                <c:pt idx="66">
                  <c:v>14</c:v>
                </c:pt>
                <c:pt idx="67">
                  <c:v>15</c:v>
                </c:pt>
                <c:pt idx="68">
                  <c:v>15</c:v>
                </c:pt>
                <c:pt idx="69">
                  <c:v>15</c:v>
                </c:pt>
                <c:pt idx="70">
                  <c:v>15</c:v>
                </c:pt>
                <c:pt idx="71">
                  <c:v>15</c:v>
                </c:pt>
                <c:pt idx="72">
                  <c:v>15</c:v>
                </c:pt>
                <c:pt idx="73">
                  <c:v>15</c:v>
                </c:pt>
                <c:pt idx="74">
                  <c:v>15</c:v>
                </c:pt>
                <c:pt idx="75">
                  <c:v>15</c:v>
                </c:pt>
                <c:pt idx="76">
                  <c:v>44</c:v>
                </c:pt>
                <c:pt idx="77">
                  <c:v>48</c:v>
                </c:pt>
                <c:pt idx="78">
                  <c:v>48</c:v>
                </c:pt>
                <c:pt idx="79">
                  <c:v>48</c:v>
                </c:pt>
                <c:pt idx="80">
                  <c:v>48</c:v>
                </c:pt>
                <c:pt idx="81">
                  <c:v>48</c:v>
                </c:pt>
                <c:pt idx="82">
                  <c:v>48</c:v>
                </c:pt>
                <c:pt idx="83">
                  <c:v>47</c:v>
                </c:pt>
                <c:pt idx="84">
                  <c:v>47</c:v>
                </c:pt>
                <c:pt idx="85">
                  <c:v>47</c:v>
                </c:pt>
                <c:pt idx="86">
                  <c:v>47</c:v>
                </c:pt>
                <c:pt idx="87">
                  <c:v>42</c:v>
                </c:pt>
                <c:pt idx="88">
                  <c:v>42</c:v>
                </c:pt>
                <c:pt idx="89">
                  <c:v>42</c:v>
                </c:pt>
                <c:pt idx="90">
                  <c:v>45</c:v>
                </c:pt>
                <c:pt idx="91">
                  <c:v>43</c:v>
                </c:pt>
                <c:pt idx="92">
                  <c:v>43</c:v>
                </c:pt>
                <c:pt idx="93">
                  <c:v>43</c:v>
                </c:pt>
                <c:pt idx="94">
                  <c:v>43</c:v>
                </c:pt>
                <c:pt idx="95">
                  <c:v>47</c:v>
                </c:pt>
                <c:pt idx="96">
                  <c:v>49</c:v>
                </c:pt>
                <c:pt idx="97">
                  <c:v>50</c:v>
                </c:pt>
                <c:pt idx="98">
                  <c:v>49</c:v>
                </c:pt>
                <c:pt idx="99">
                  <c:v>49</c:v>
                </c:pt>
                <c:pt idx="100">
                  <c:v>50</c:v>
                </c:pt>
                <c:pt idx="101">
                  <c:v>25</c:v>
                </c:pt>
                <c:pt idx="102">
                  <c:v>15</c:v>
                </c:pt>
                <c:pt idx="103">
                  <c:v>15</c:v>
                </c:pt>
                <c:pt idx="104">
                  <c:v>50</c:v>
                </c:pt>
                <c:pt idx="105">
                  <c:v>50</c:v>
                </c:pt>
                <c:pt idx="106">
                  <c:v>13</c:v>
                </c:pt>
                <c:pt idx="107">
                  <c:v>13</c:v>
                </c:pt>
                <c:pt idx="108">
                  <c:v>13</c:v>
                </c:pt>
                <c:pt idx="109">
                  <c:v>13</c:v>
                </c:pt>
                <c:pt idx="110">
                  <c:v>13</c:v>
                </c:pt>
                <c:pt idx="111">
                  <c:v>13</c:v>
                </c:pt>
                <c:pt idx="112">
                  <c:v>14</c:v>
                </c:pt>
                <c:pt idx="113">
                  <c:v>14</c:v>
                </c:pt>
                <c:pt idx="114">
                  <c:v>14</c:v>
                </c:pt>
                <c:pt idx="115">
                  <c:v>50</c:v>
                </c:pt>
                <c:pt idx="116">
                  <c:v>50</c:v>
                </c:pt>
                <c:pt idx="117">
                  <c:v>49</c:v>
                </c:pt>
                <c:pt idx="118">
                  <c:v>50</c:v>
                </c:pt>
                <c:pt idx="119">
                  <c:v>50</c:v>
                </c:pt>
                <c:pt idx="120">
                  <c:v>50</c:v>
                </c:pt>
                <c:pt idx="121">
                  <c:v>47</c:v>
                </c:pt>
                <c:pt idx="122">
                  <c:v>50</c:v>
                </c:pt>
                <c:pt idx="123">
                  <c:v>19</c:v>
                </c:pt>
                <c:pt idx="124">
                  <c:v>14</c:v>
                </c:pt>
                <c:pt idx="125">
                  <c:v>38</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47</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49</c:v>
                </c:pt>
                <c:pt idx="196">
                  <c:v>49</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16</c:v>
                </c:pt>
                <c:pt idx="268">
                  <c:v>14</c:v>
                </c:pt>
                <c:pt idx="269">
                  <c:v>14</c:v>
                </c:pt>
                <c:pt idx="270">
                  <c:v>50</c:v>
                </c:pt>
                <c:pt idx="271">
                  <c:v>50</c:v>
                </c:pt>
                <c:pt idx="272">
                  <c:v>50</c:v>
                </c:pt>
                <c:pt idx="273">
                  <c:v>16</c:v>
                </c:pt>
                <c:pt idx="274">
                  <c:v>14</c:v>
                </c:pt>
                <c:pt idx="275">
                  <c:v>14</c:v>
                </c:pt>
                <c:pt idx="276">
                  <c:v>14</c:v>
                </c:pt>
                <c:pt idx="277">
                  <c:v>14</c:v>
                </c:pt>
                <c:pt idx="278">
                  <c:v>14</c:v>
                </c:pt>
                <c:pt idx="279">
                  <c:v>14</c:v>
                </c:pt>
                <c:pt idx="280">
                  <c:v>14</c:v>
                </c:pt>
                <c:pt idx="281">
                  <c:v>14</c:v>
                </c:pt>
                <c:pt idx="282">
                  <c:v>12</c:v>
                </c:pt>
                <c:pt idx="283">
                  <c:v>14</c:v>
                </c:pt>
                <c:pt idx="284">
                  <c:v>50</c:v>
                </c:pt>
                <c:pt idx="285">
                  <c:v>50</c:v>
                </c:pt>
                <c:pt idx="286">
                  <c:v>50</c:v>
                </c:pt>
                <c:pt idx="287">
                  <c:v>50</c:v>
                </c:pt>
                <c:pt idx="288">
                  <c:v>50</c:v>
                </c:pt>
                <c:pt idx="289">
                  <c:v>44</c:v>
                </c:pt>
                <c:pt idx="290">
                  <c:v>14</c:v>
                </c:pt>
                <c:pt idx="291">
                  <c:v>14</c:v>
                </c:pt>
                <c:pt idx="292">
                  <c:v>14</c:v>
                </c:pt>
                <c:pt idx="293">
                  <c:v>14</c:v>
                </c:pt>
                <c:pt idx="294">
                  <c:v>14</c:v>
                </c:pt>
                <c:pt idx="295">
                  <c:v>14</c:v>
                </c:pt>
                <c:pt idx="296">
                  <c:v>14</c:v>
                </c:pt>
                <c:pt idx="297">
                  <c:v>13</c:v>
                </c:pt>
                <c:pt idx="298">
                  <c:v>13</c:v>
                </c:pt>
                <c:pt idx="299">
                  <c:v>14</c:v>
                </c:pt>
                <c:pt idx="300">
                  <c:v>14</c:v>
                </c:pt>
                <c:pt idx="301">
                  <c:v>14</c:v>
                </c:pt>
                <c:pt idx="302">
                  <c:v>14</c:v>
                </c:pt>
                <c:pt idx="303">
                  <c:v>14</c:v>
                </c:pt>
                <c:pt idx="304">
                  <c:v>14</c:v>
                </c:pt>
                <c:pt idx="305">
                  <c:v>14</c:v>
                </c:pt>
                <c:pt idx="306">
                  <c:v>14</c:v>
                </c:pt>
                <c:pt idx="307">
                  <c:v>14</c:v>
                </c:pt>
                <c:pt idx="308">
                  <c:v>14</c:v>
                </c:pt>
                <c:pt idx="309">
                  <c:v>12</c:v>
                </c:pt>
                <c:pt idx="310">
                  <c:v>44</c:v>
                </c:pt>
                <c:pt idx="311">
                  <c:v>38</c:v>
                </c:pt>
                <c:pt idx="312">
                  <c:v>13</c:v>
                </c:pt>
                <c:pt idx="313">
                  <c:v>12</c:v>
                </c:pt>
                <c:pt idx="314">
                  <c:v>11</c:v>
                </c:pt>
                <c:pt idx="315">
                  <c:v>9</c:v>
                </c:pt>
                <c:pt idx="316">
                  <c:v>8</c:v>
                </c:pt>
                <c:pt idx="317">
                  <c:v>8</c:v>
                </c:pt>
                <c:pt idx="318">
                  <c:v>9</c:v>
                </c:pt>
                <c:pt idx="319">
                  <c:v>11</c:v>
                </c:pt>
                <c:pt idx="320">
                  <c:v>12</c:v>
                </c:pt>
                <c:pt idx="321">
                  <c:v>12</c:v>
                </c:pt>
                <c:pt idx="322">
                  <c:v>34</c:v>
                </c:pt>
                <c:pt idx="323">
                  <c:v>46</c:v>
                </c:pt>
                <c:pt idx="324">
                  <c:v>46</c:v>
                </c:pt>
                <c:pt idx="325">
                  <c:v>46</c:v>
                </c:pt>
                <c:pt idx="326">
                  <c:v>50</c:v>
                </c:pt>
                <c:pt idx="327">
                  <c:v>50</c:v>
                </c:pt>
                <c:pt idx="328">
                  <c:v>50</c:v>
                </c:pt>
                <c:pt idx="329">
                  <c:v>16</c:v>
                </c:pt>
                <c:pt idx="330">
                  <c:v>16</c:v>
                </c:pt>
                <c:pt idx="331">
                  <c:v>16</c:v>
                </c:pt>
                <c:pt idx="332">
                  <c:v>16</c:v>
                </c:pt>
                <c:pt idx="333">
                  <c:v>16</c:v>
                </c:pt>
                <c:pt idx="334">
                  <c:v>16</c:v>
                </c:pt>
                <c:pt idx="335">
                  <c:v>19</c:v>
                </c:pt>
                <c:pt idx="336">
                  <c:v>50</c:v>
                </c:pt>
                <c:pt idx="337">
                  <c:v>50</c:v>
                </c:pt>
                <c:pt idx="338">
                  <c:v>50</c:v>
                </c:pt>
                <c:pt idx="339">
                  <c:v>18</c:v>
                </c:pt>
                <c:pt idx="340">
                  <c:v>13</c:v>
                </c:pt>
                <c:pt idx="341">
                  <c:v>13</c:v>
                </c:pt>
                <c:pt idx="342">
                  <c:v>15</c:v>
                </c:pt>
                <c:pt idx="343">
                  <c:v>15</c:v>
                </c:pt>
                <c:pt idx="344">
                  <c:v>15</c:v>
                </c:pt>
                <c:pt idx="345">
                  <c:v>15</c:v>
                </c:pt>
                <c:pt idx="346">
                  <c:v>29</c:v>
                </c:pt>
                <c:pt idx="347">
                  <c:v>45</c:v>
                </c:pt>
                <c:pt idx="348">
                  <c:v>38</c:v>
                </c:pt>
                <c:pt idx="349">
                  <c:v>50</c:v>
                </c:pt>
                <c:pt idx="350">
                  <c:v>50</c:v>
                </c:pt>
                <c:pt idx="351">
                  <c:v>50</c:v>
                </c:pt>
                <c:pt idx="352">
                  <c:v>50</c:v>
                </c:pt>
                <c:pt idx="353">
                  <c:v>19</c:v>
                </c:pt>
                <c:pt idx="354">
                  <c:v>19</c:v>
                </c:pt>
                <c:pt idx="355">
                  <c:v>19</c:v>
                </c:pt>
                <c:pt idx="356">
                  <c:v>50</c:v>
                </c:pt>
                <c:pt idx="357">
                  <c:v>50</c:v>
                </c:pt>
                <c:pt idx="358">
                  <c:v>50</c:v>
                </c:pt>
                <c:pt idx="359">
                  <c:v>50</c:v>
                </c:pt>
                <c:pt idx="360">
                  <c:v>50</c:v>
                </c:pt>
                <c:pt idx="361">
                  <c:v>50</c:v>
                </c:pt>
                <c:pt idx="362">
                  <c:v>25</c:v>
                </c:pt>
                <c:pt idx="363">
                  <c:v>50</c:v>
                </c:pt>
                <c:pt idx="364">
                  <c:v>50</c:v>
                </c:pt>
              </c:numCache>
            </c:numRef>
          </c:val>
          <c:extLst>
            <c:ext xmlns:c16="http://schemas.microsoft.com/office/drawing/2014/chart" uri="{C3380CC4-5D6E-409C-BE32-E72D297353CC}">
              <c16:uniqueId val="{00000001-8E96-44F8-95F8-396528475F93}"/>
            </c:ext>
          </c:extLst>
        </c:ser>
        <c:dLbls>
          <c:showLegendKey val="0"/>
          <c:showVal val="0"/>
          <c:showCatName val="0"/>
          <c:showSerName val="0"/>
          <c:showPercent val="0"/>
          <c:showBubbleSize val="0"/>
        </c:dLbls>
        <c:axId val="660328544"/>
        <c:axId val="669761232"/>
      </c:areaChart>
      <c:lineChart>
        <c:grouping val="standard"/>
        <c:varyColors val="0"/>
        <c:ser>
          <c:idx val="2"/>
          <c:order val="2"/>
          <c:tx>
            <c:v>Daily Average Reservoir Outflow, cfs</c:v>
          </c:tx>
          <c:spPr>
            <a:ln w="28575" cap="rnd">
              <a:solidFill>
                <a:schemeClr val="tx1"/>
              </a:solidFill>
              <a:round/>
            </a:ln>
            <a:effectLst/>
          </c:spPr>
          <c:marker>
            <c:symbol val="none"/>
          </c:marke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Summary'!$M$4:$M$383</c:f>
              <c:numCache>
                <c:formatCode>General</c:formatCode>
                <c:ptCount val="380"/>
                <c:pt idx="0">
                  <c:v>87.852407407407398</c:v>
                </c:pt>
                <c:pt idx="1">
                  <c:v>84.497037037037046</c:v>
                </c:pt>
                <c:pt idx="2">
                  <c:v>82.700370370370365</c:v>
                </c:pt>
                <c:pt idx="3">
                  <c:v>80.359814814814825</c:v>
                </c:pt>
                <c:pt idx="4">
                  <c:v>78.563518518518521</c:v>
                </c:pt>
                <c:pt idx="5">
                  <c:v>78.178333333333342</c:v>
                </c:pt>
                <c:pt idx="6">
                  <c:v>78.117592592592601</c:v>
                </c:pt>
                <c:pt idx="7">
                  <c:v>77.737407407407403</c:v>
                </c:pt>
                <c:pt idx="8">
                  <c:v>76.729629629629628</c:v>
                </c:pt>
                <c:pt idx="9">
                  <c:v>75.380925925925922</c:v>
                </c:pt>
                <c:pt idx="10">
                  <c:v>74.680370370370369</c:v>
                </c:pt>
                <c:pt idx="11">
                  <c:v>75.255925925925922</c:v>
                </c:pt>
                <c:pt idx="12">
                  <c:v>75.97481481481482</c:v>
                </c:pt>
                <c:pt idx="13">
                  <c:v>76.109259259259247</c:v>
                </c:pt>
                <c:pt idx="14">
                  <c:v>76.414444444444442</c:v>
                </c:pt>
                <c:pt idx="15">
                  <c:v>76.843518518518522</c:v>
                </c:pt>
                <c:pt idx="16">
                  <c:v>80.570740740740732</c:v>
                </c:pt>
                <c:pt idx="17">
                  <c:v>81.454629629629636</c:v>
                </c:pt>
                <c:pt idx="18">
                  <c:v>81.629629629629633</c:v>
                </c:pt>
                <c:pt idx="19">
                  <c:v>81.645925925925923</c:v>
                </c:pt>
                <c:pt idx="20">
                  <c:v>81.129629629629633</c:v>
                </c:pt>
                <c:pt idx="21">
                  <c:v>80.451851851851856</c:v>
                </c:pt>
                <c:pt idx="22">
                  <c:v>79.128333333333345</c:v>
                </c:pt>
                <c:pt idx="23">
                  <c:v>77.958333333333329</c:v>
                </c:pt>
                <c:pt idx="24">
                  <c:v>76.833333333333329</c:v>
                </c:pt>
                <c:pt idx="25">
                  <c:v>77.520925925925923</c:v>
                </c:pt>
                <c:pt idx="26">
                  <c:v>78.907407407407405</c:v>
                </c:pt>
                <c:pt idx="27">
                  <c:v>78.166666666666671</c:v>
                </c:pt>
                <c:pt idx="28">
                  <c:v>78.330740740740751</c:v>
                </c:pt>
                <c:pt idx="29">
                  <c:v>80.862037037037041</c:v>
                </c:pt>
                <c:pt idx="30">
                  <c:v>82.759814814814831</c:v>
                </c:pt>
                <c:pt idx="31">
                  <c:v>82.270370370370372</c:v>
                </c:pt>
                <c:pt idx="32">
                  <c:v>82.527592592592612</c:v>
                </c:pt>
                <c:pt idx="33">
                  <c:v>80.787222222222226</c:v>
                </c:pt>
                <c:pt idx="34">
                  <c:v>80.569259259259269</c:v>
                </c:pt>
                <c:pt idx="35">
                  <c:v>80.226111111111109</c:v>
                </c:pt>
                <c:pt idx="36">
                  <c:v>80.197037037037049</c:v>
                </c:pt>
                <c:pt idx="37">
                  <c:v>81.355925925925931</c:v>
                </c:pt>
                <c:pt idx="38">
                  <c:v>79.978703703703715</c:v>
                </c:pt>
                <c:pt idx="39">
                  <c:v>80.033888888888882</c:v>
                </c:pt>
                <c:pt idx="40">
                  <c:v>80.004629629629633</c:v>
                </c:pt>
                <c:pt idx="41">
                  <c:v>80.415370370370383</c:v>
                </c:pt>
                <c:pt idx="42">
                  <c:v>80.742037037037051</c:v>
                </c:pt>
                <c:pt idx="43">
                  <c:v>80.437037037037044</c:v>
                </c:pt>
                <c:pt idx="44">
                  <c:v>81.110370370370376</c:v>
                </c:pt>
                <c:pt idx="45">
                  <c:v>81.299259259259259</c:v>
                </c:pt>
                <c:pt idx="46">
                  <c:v>81.547037037037043</c:v>
                </c:pt>
                <c:pt idx="47">
                  <c:v>81.99</c:v>
                </c:pt>
                <c:pt idx="48">
                  <c:v>82.475370370370371</c:v>
                </c:pt>
                <c:pt idx="49">
                  <c:v>83.097222222222229</c:v>
                </c:pt>
                <c:pt idx="50">
                  <c:v>83.413703703703703</c:v>
                </c:pt>
                <c:pt idx="51">
                  <c:v>83.231851851851857</c:v>
                </c:pt>
                <c:pt idx="52">
                  <c:v>83.188148148148144</c:v>
                </c:pt>
                <c:pt idx="53">
                  <c:v>82.873333333333335</c:v>
                </c:pt>
                <c:pt idx="54">
                  <c:v>82.688148148148144</c:v>
                </c:pt>
                <c:pt idx="55">
                  <c:v>81.336296296296297</c:v>
                </c:pt>
                <c:pt idx="56">
                  <c:v>82.199629629629626</c:v>
                </c:pt>
                <c:pt idx="57">
                  <c:v>81.433888888888887</c:v>
                </c:pt>
                <c:pt idx="58">
                  <c:v>81.786481481481488</c:v>
                </c:pt>
                <c:pt idx="59">
                  <c:v>82.587222222222223</c:v>
                </c:pt>
                <c:pt idx="60">
                  <c:v>82.361111111111114</c:v>
                </c:pt>
                <c:pt idx="61">
                  <c:v>82.891851851851854</c:v>
                </c:pt>
                <c:pt idx="62">
                  <c:v>83.981481481481481</c:v>
                </c:pt>
                <c:pt idx="63">
                  <c:v>83.592592592592595</c:v>
                </c:pt>
                <c:pt idx="64">
                  <c:v>83.395185185185184</c:v>
                </c:pt>
                <c:pt idx="65">
                  <c:v>82.728148148148136</c:v>
                </c:pt>
                <c:pt idx="66">
                  <c:v>82.464814814814815</c:v>
                </c:pt>
                <c:pt idx="67">
                  <c:v>82.750370370370376</c:v>
                </c:pt>
                <c:pt idx="68">
                  <c:v>82.763518518518524</c:v>
                </c:pt>
                <c:pt idx="69">
                  <c:v>82.314259259259259</c:v>
                </c:pt>
                <c:pt idx="70">
                  <c:v>83.268888888888895</c:v>
                </c:pt>
                <c:pt idx="71">
                  <c:v>83.77222222222224</c:v>
                </c:pt>
                <c:pt idx="72">
                  <c:v>84.13333333333334</c:v>
                </c:pt>
                <c:pt idx="73">
                  <c:v>87.577037037037044</c:v>
                </c:pt>
                <c:pt idx="74">
                  <c:v>87.096296296296316</c:v>
                </c:pt>
                <c:pt idx="75">
                  <c:v>87.942777777777792</c:v>
                </c:pt>
                <c:pt idx="76">
                  <c:v>87.329629629629636</c:v>
                </c:pt>
                <c:pt idx="77">
                  <c:v>88.405555555555566</c:v>
                </c:pt>
                <c:pt idx="78">
                  <c:v>90.559259259259278</c:v>
                </c:pt>
                <c:pt idx="79">
                  <c:v>91.89222222222223</c:v>
                </c:pt>
                <c:pt idx="80">
                  <c:v>93.38611111111112</c:v>
                </c:pt>
                <c:pt idx="81">
                  <c:v>93.691666666666677</c:v>
                </c:pt>
                <c:pt idx="82">
                  <c:v>95.318148148148154</c:v>
                </c:pt>
                <c:pt idx="83">
                  <c:v>96.298148148148158</c:v>
                </c:pt>
                <c:pt idx="84">
                  <c:v>97.45759259259259</c:v>
                </c:pt>
                <c:pt idx="85">
                  <c:v>100.68981481481481</c:v>
                </c:pt>
                <c:pt idx="86">
                  <c:v>101.17648148148147</c:v>
                </c:pt>
                <c:pt idx="87">
                  <c:v>101.70962962962962</c:v>
                </c:pt>
                <c:pt idx="88">
                  <c:v>104.36537037037036</c:v>
                </c:pt>
                <c:pt idx="89">
                  <c:v>108.27592592592592</c:v>
                </c:pt>
                <c:pt idx="90">
                  <c:v>109.1762962962963</c:v>
                </c:pt>
                <c:pt idx="91">
                  <c:v>107.50370370370371</c:v>
                </c:pt>
                <c:pt idx="92">
                  <c:v>106.04685185185184</c:v>
                </c:pt>
                <c:pt idx="93">
                  <c:v>107.48518518518519</c:v>
                </c:pt>
                <c:pt idx="94">
                  <c:v>108.78481481481482</c:v>
                </c:pt>
                <c:pt idx="95">
                  <c:v>109.95518518518519</c:v>
                </c:pt>
                <c:pt idx="96">
                  <c:v>110.40185185185184</c:v>
                </c:pt>
                <c:pt idx="97">
                  <c:v>111.85555555555555</c:v>
                </c:pt>
                <c:pt idx="98">
                  <c:v>113.11259259259259</c:v>
                </c:pt>
                <c:pt idx="99">
                  <c:v>115.81537037037036</c:v>
                </c:pt>
                <c:pt idx="100">
                  <c:v>119.31851851851852</c:v>
                </c:pt>
                <c:pt idx="101">
                  <c:v>124.26129629629629</c:v>
                </c:pt>
                <c:pt idx="102">
                  <c:v>131.8837037037037</c:v>
                </c:pt>
                <c:pt idx="103">
                  <c:v>135.17555555555555</c:v>
                </c:pt>
                <c:pt idx="104">
                  <c:v>139.55351851851853</c:v>
                </c:pt>
                <c:pt idx="105">
                  <c:v>139.69240740740739</c:v>
                </c:pt>
                <c:pt idx="106">
                  <c:v>137.18444444444444</c:v>
                </c:pt>
                <c:pt idx="107">
                  <c:v>138.67037037037036</c:v>
                </c:pt>
                <c:pt idx="108">
                  <c:v>141.5361111111111</c:v>
                </c:pt>
                <c:pt idx="109">
                  <c:v>143.43203703703705</c:v>
                </c:pt>
                <c:pt idx="110">
                  <c:v>148.11481481481482</c:v>
                </c:pt>
                <c:pt idx="111">
                  <c:v>147.13814814814816</c:v>
                </c:pt>
                <c:pt idx="112">
                  <c:v>147.74444444444444</c:v>
                </c:pt>
                <c:pt idx="113">
                  <c:v>149.88888888888889</c:v>
                </c:pt>
                <c:pt idx="114">
                  <c:v>155.5616666666667</c:v>
                </c:pt>
                <c:pt idx="115">
                  <c:v>161.34370370370368</c:v>
                </c:pt>
                <c:pt idx="116">
                  <c:v>165.13851851851854</c:v>
                </c:pt>
                <c:pt idx="117">
                  <c:v>164.53148148148151</c:v>
                </c:pt>
                <c:pt idx="118">
                  <c:v>173.39296296296294</c:v>
                </c:pt>
                <c:pt idx="119">
                  <c:v>180.29999999999998</c:v>
                </c:pt>
                <c:pt idx="120">
                  <c:v>179.12851851851849</c:v>
                </c:pt>
                <c:pt idx="121">
                  <c:v>181.48388888888891</c:v>
                </c:pt>
                <c:pt idx="122">
                  <c:v>187.61814814814812</c:v>
                </c:pt>
                <c:pt idx="123">
                  <c:v>200.66666666666666</c:v>
                </c:pt>
                <c:pt idx="124">
                  <c:v>215.45074074074074</c:v>
                </c:pt>
                <c:pt idx="125">
                  <c:v>226.27555555555554</c:v>
                </c:pt>
                <c:pt idx="126">
                  <c:v>233.76166666666666</c:v>
                </c:pt>
                <c:pt idx="127">
                  <c:v>247.88666666666666</c:v>
                </c:pt>
                <c:pt idx="128">
                  <c:v>259.88981481481483</c:v>
                </c:pt>
                <c:pt idx="129">
                  <c:v>266.27555555555551</c:v>
                </c:pt>
                <c:pt idx="130">
                  <c:v>271.63111111111112</c:v>
                </c:pt>
                <c:pt idx="131">
                  <c:v>283.84962962962959</c:v>
                </c:pt>
                <c:pt idx="132">
                  <c:v>272.51629629629628</c:v>
                </c:pt>
                <c:pt idx="133">
                  <c:v>275.85111111111109</c:v>
                </c:pt>
                <c:pt idx="134">
                  <c:v>285.09648148148148</c:v>
                </c:pt>
                <c:pt idx="135">
                  <c:v>301.16666666666669</c:v>
                </c:pt>
                <c:pt idx="136">
                  <c:v>324.92759259259253</c:v>
                </c:pt>
                <c:pt idx="137">
                  <c:v>348.60333333333335</c:v>
                </c:pt>
                <c:pt idx="138">
                  <c:v>371.98296296296297</c:v>
                </c:pt>
                <c:pt idx="139">
                  <c:v>392.09259259259261</c:v>
                </c:pt>
                <c:pt idx="140">
                  <c:v>402.20055555555558</c:v>
                </c:pt>
                <c:pt idx="141">
                  <c:v>421.51851851851853</c:v>
                </c:pt>
                <c:pt idx="142">
                  <c:v>434.43981481481484</c:v>
                </c:pt>
                <c:pt idx="143">
                  <c:v>437.9775925925926</c:v>
                </c:pt>
                <c:pt idx="144">
                  <c:v>438.32092592592596</c:v>
                </c:pt>
                <c:pt idx="145">
                  <c:v>453.34333333333336</c:v>
                </c:pt>
                <c:pt idx="146">
                  <c:v>464.17907407407404</c:v>
                </c:pt>
                <c:pt idx="147">
                  <c:v>500.77074074074079</c:v>
                </c:pt>
                <c:pt idx="148">
                  <c:v>536.31259259259264</c:v>
                </c:pt>
                <c:pt idx="149">
                  <c:v>566.79796296296286</c:v>
                </c:pt>
                <c:pt idx="150">
                  <c:v>580.47611111111109</c:v>
                </c:pt>
                <c:pt idx="151">
                  <c:v>586.45981481481488</c:v>
                </c:pt>
                <c:pt idx="152">
                  <c:v>596.98074074074077</c:v>
                </c:pt>
                <c:pt idx="153">
                  <c:v>609.36666666666667</c:v>
                </c:pt>
                <c:pt idx="154">
                  <c:v>626.99685185185183</c:v>
                </c:pt>
                <c:pt idx="155">
                  <c:v>650.37666666666655</c:v>
                </c:pt>
                <c:pt idx="156">
                  <c:v>689.72981481481486</c:v>
                </c:pt>
                <c:pt idx="157">
                  <c:v>732.52611111111116</c:v>
                </c:pt>
                <c:pt idx="158">
                  <c:v>752.99629629629624</c:v>
                </c:pt>
                <c:pt idx="159">
                  <c:v>768.18203703703705</c:v>
                </c:pt>
                <c:pt idx="160">
                  <c:v>770.71925925925916</c:v>
                </c:pt>
                <c:pt idx="161">
                  <c:v>778.31499999999994</c:v>
                </c:pt>
                <c:pt idx="162">
                  <c:v>766.21222222222218</c:v>
                </c:pt>
                <c:pt idx="163">
                  <c:v>773.73777777777775</c:v>
                </c:pt>
                <c:pt idx="164">
                  <c:v>787.66203703703707</c:v>
                </c:pt>
                <c:pt idx="165">
                  <c:v>783.35870370370378</c:v>
                </c:pt>
                <c:pt idx="166">
                  <c:v>768.55944444444447</c:v>
                </c:pt>
                <c:pt idx="167">
                  <c:v>754.24074074074076</c:v>
                </c:pt>
                <c:pt idx="168">
                  <c:v>756.98685185185184</c:v>
                </c:pt>
                <c:pt idx="169">
                  <c:v>760.85944444444453</c:v>
                </c:pt>
                <c:pt idx="170">
                  <c:v>760.18740740740748</c:v>
                </c:pt>
                <c:pt idx="171">
                  <c:v>765.92518518518511</c:v>
                </c:pt>
                <c:pt idx="172">
                  <c:v>767.49555555555548</c:v>
                </c:pt>
                <c:pt idx="173">
                  <c:v>759.00444444444452</c:v>
                </c:pt>
                <c:pt idx="174">
                  <c:v>745.69981481481489</c:v>
                </c:pt>
                <c:pt idx="175">
                  <c:v>730.35962962962958</c:v>
                </c:pt>
                <c:pt idx="176">
                  <c:v>718.3844444444444</c:v>
                </c:pt>
                <c:pt idx="177">
                  <c:v>692.30648148148146</c:v>
                </c:pt>
                <c:pt idx="178">
                  <c:v>695.26166666666666</c:v>
                </c:pt>
                <c:pt idx="179">
                  <c:v>684.80092592592598</c:v>
                </c:pt>
                <c:pt idx="180">
                  <c:v>675.61425925925926</c:v>
                </c:pt>
                <c:pt idx="181">
                  <c:v>656.76388888888891</c:v>
                </c:pt>
                <c:pt idx="182">
                  <c:v>636.16999999999996</c:v>
                </c:pt>
                <c:pt idx="183">
                  <c:v>613.95148148148144</c:v>
                </c:pt>
                <c:pt idx="184">
                  <c:v>592.85648148148152</c:v>
                </c:pt>
                <c:pt idx="185">
                  <c:v>584.97481481481475</c:v>
                </c:pt>
                <c:pt idx="186">
                  <c:v>567.70388888888897</c:v>
                </c:pt>
                <c:pt idx="187">
                  <c:v>547.26629629629633</c:v>
                </c:pt>
                <c:pt idx="188">
                  <c:v>530.98</c:v>
                </c:pt>
                <c:pt idx="189">
                  <c:v>525.88518518518526</c:v>
                </c:pt>
                <c:pt idx="190">
                  <c:v>525.53944444444437</c:v>
                </c:pt>
                <c:pt idx="191">
                  <c:v>511.82111111111107</c:v>
                </c:pt>
                <c:pt idx="192">
                  <c:v>491.37259259259264</c:v>
                </c:pt>
                <c:pt idx="193">
                  <c:v>467.71629629629621</c:v>
                </c:pt>
                <c:pt idx="194">
                  <c:v>440.8244444444444</c:v>
                </c:pt>
                <c:pt idx="195">
                  <c:v>421.69759259259263</c:v>
                </c:pt>
                <c:pt idx="196">
                  <c:v>404.59500000000003</c:v>
                </c:pt>
                <c:pt idx="197">
                  <c:v>395.42907407407404</c:v>
                </c:pt>
                <c:pt idx="198">
                  <c:v>381.64203703703703</c:v>
                </c:pt>
                <c:pt idx="199">
                  <c:v>368.58648148148154</c:v>
                </c:pt>
                <c:pt idx="200">
                  <c:v>353.362037037037</c:v>
                </c:pt>
                <c:pt idx="201">
                  <c:v>341.49314814814818</c:v>
                </c:pt>
                <c:pt idx="202">
                  <c:v>334.1025925925926</c:v>
                </c:pt>
                <c:pt idx="203">
                  <c:v>326.9437037037037</c:v>
                </c:pt>
                <c:pt idx="204">
                  <c:v>317.21074074074068</c:v>
                </c:pt>
                <c:pt idx="205">
                  <c:v>301.69296296296295</c:v>
                </c:pt>
                <c:pt idx="206">
                  <c:v>293.13666666666666</c:v>
                </c:pt>
                <c:pt idx="207">
                  <c:v>280.36259259259259</c:v>
                </c:pt>
                <c:pt idx="208">
                  <c:v>277.48074074074071</c:v>
                </c:pt>
                <c:pt idx="209">
                  <c:v>272.24452830188676</c:v>
                </c:pt>
                <c:pt idx="210">
                  <c:v>273.62886792452832</c:v>
                </c:pt>
                <c:pt idx="211">
                  <c:v>273.92452830188677</c:v>
                </c:pt>
                <c:pt idx="212">
                  <c:v>271.62735849056605</c:v>
                </c:pt>
                <c:pt idx="213">
                  <c:v>267.28150943396224</c:v>
                </c:pt>
                <c:pt idx="214">
                  <c:v>255.91981132075472</c:v>
                </c:pt>
                <c:pt idx="215">
                  <c:v>246.94584905660375</c:v>
                </c:pt>
                <c:pt idx="216">
                  <c:v>251.57867924528301</c:v>
                </c:pt>
                <c:pt idx="217">
                  <c:v>246.26490566037734</c:v>
                </c:pt>
                <c:pt idx="218">
                  <c:v>239.57396226415094</c:v>
                </c:pt>
                <c:pt idx="219">
                  <c:v>238.14226415094342</c:v>
                </c:pt>
                <c:pt idx="220">
                  <c:v>232.64226415094342</c:v>
                </c:pt>
                <c:pt idx="221">
                  <c:v>230.80509433962266</c:v>
                </c:pt>
                <c:pt idx="222">
                  <c:v>228.1933962264151</c:v>
                </c:pt>
                <c:pt idx="223">
                  <c:v>226.61943396226414</c:v>
                </c:pt>
                <c:pt idx="224">
                  <c:v>221.94113207547167</c:v>
                </c:pt>
                <c:pt idx="225">
                  <c:v>214.85679245283018</c:v>
                </c:pt>
                <c:pt idx="226">
                  <c:v>200.95830188679247</c:v>
                </c:pt>
                <c:pt idx="227">
                  <c:v>194.98735849056604</c:v>
                </c:pt>
                <c:pt idx="228">
                  <c:v>192.21471698113206</c:v>
                </c:pt>
                <c:pt idx="229">
                  <c:v>193.79283018867923</c:v>
                </c:pt>
                <c:pt idx="230">
                  <c:v>192.94358490566034</c:v>
                </c:pt>
                <c:pt idx="231">
                  <c:v>192.33188679245279</c:v>
                </c:pt>
                <c:pt idx="232">
                  <c:v>190.27226415094336</c:v>
                </c:pt>
                <c:pt idx="233">
                  <c:v>184.24150943396225</c:v>
                </c:pt>
                <c:pt idx="234">
                  <c:v>179.14018867924526</c:v>
                </c:pt>
                <c:pt idx="235">
                  <c:v>187.20056603773583</c:v>
                </c:pt>
                <c:pt idx="236">
                  <c:v>189.92641509433963</c:v>
                </c:pt>
                <c:pt idx="237">
                  <c:v>193.79113207547169</c:v>
                </c:pt>
                <c:pt idx="238">
                  <c:v>193.61490566037736</c:v>
                </c:pt>
                <c:pt idx="239">
                  <c:v>194.68283018867922</c:v>
                </c:pt>
                <c:pt idx="240">
                  <c:v>192.79056603773583</c:v>
                </c:pt>
                <c:pt idx="241">
                  <c:v>190.74094339622638</c:v>
                </c:pt>
                <c:pt idx="242">
                  <c:v>185.6</c:v>
                </c:pt>
                <c:pt idx="243">
                  <c:v>183.43037735849055</c:v>
                </c:pt>
                <c:pt idx="244">
                  <c:v>183.26037735849056</c:v>
                </c:pt>
                <c:pt idx="245">
                  <c:v>182.90188679245281</c:v>
                </c:pt>
                <c:pt idx="246">
                  <c:v>171.57962264150942</c:v>
                </c:pt>
                <c:pt idx="247">
                  <c:v>169.26056603773583</c:v>
                </c:pt>
                <c:pt idx="248">
                  <c:v>159.86415094339623</c:v>
                </c:pt>
                <c:pt idx="249">
                  <c:v>159.92075471698112</c:v>
                </c:pt>
                <c:pt idx="250">
                  <c:v>149.07169811320756</c:v>
                </c:pt>
                <c:pt idx="251">
                  <c:v>149.29811320754717</c:v>
                </c:pt>
                <c:pt idx="252">
                  <c:v>148.29811320754717</c:v>
                </c:pt>
                <c:pt idx="253">
                  <c:v>142.11415094339623</c:v>
                </c:pt>
                <c:pt idx="254">
                  <c:v>142.57641509433964</c:v>
                </c:pt>
                <c:pt idx="255">
                  <c:v>144.35471698113207</c:v>
                </c:pt>
                <c:pt idx="256">
                  <c:v>142.29830188679247</c:v>
                </c:pt>
                <c:pt idx="257">
                  <c:v>145.63792452830188</c:v>
                </c:pt>
                <c:pt idx="258">
                  <c:v>145.76981132075471</c:v>
                </c:pt>
                <c:pt idx="259">
                  <c:v>134.65660377358492</c:v>
                </c:pt>
                <c:pt idx="260">
                  <c:v>130.95849056603774</c:v>
                </c:pt>
                <c:pt idx="261">
                  <c:v>130.5433962264151</c:v>
                </c:pt>
                <c:pt idx="262">
                  <c:v>137.35471698113207</c:v>
                </c:pt>
                <c:pt idx="263">
                  <c:v>138.52452830188679</c:v>
                </c:pt>
                <c:pt idx="264">
                  <c:v>138.10716981132077</c:v>
                </c:pt>
                <c:pt idx="265">
                  <c:v>138.31509433962265</c:v>
                </c:pt>
                <c:pt idx="266">
                  <c:v>136.33584905660376</c:v>
                </c:pt>
                <c:pt idx="267">
                  <c:v>130.82490566037737</c:v>
                </c:pt>
                <c:pt idx="268">
                  <c:v>129.93792452830189</c:v>
                </c:pt>
                <c:pt idx="269">
                  <c:v>128.96924528301886</c:v>
                </c:pt>
                <c:pt idx="270">
                  <c:v>132.22962264150942</c:v>
                </c:pt>
                <c:pt idx="271">
                  <c:v>133.09415094339622</c:v>
                </c:pt>
                <c:pt idx="272">
                  <c:v>127.20566037735848</c:v>
                </c:pt>
                <c:pt idx="273">
                  <c:v>126.05981132075472</c:v>
                </c:pt>
                <c:pt idx="274">
                  <c:v>125.2877358490566</c:v>
                </c:pt>
                <c:pt idx="275">
                  <c:v>122.03509433962263</c:v>
                </c:pt>
                <c:pt idx="276">
                  <c:v>120.41320754716982</c:v>
                </c:pt>
                <c:pt idx="277">
                  <c:v>121.15094339622641</c:v>
                </c:pt>
                <c:pt idx="278">
                  <c:v>121.03603773584908</c:v>
                </c:pt>
                <c:pt idx="279">
                  <c:v>120.8111320754717</c:v>
                </c:pt>
                <c:pt idx="280">
                  <c:v>121.31603773584905</c:v>
                </c:pt>
                <c:pt idx="281">
                  <c:v>118.05811320754717</c:v>
                </c:pt>
                <c:pt idx="282">
                  <c:v>119.47698113207548</c:v>
                </c:pt>
                <c:pt idx="283">
                  <c:v>121.64622641509433</c:v>
                </c:pt>
                <c:pt idx="284">
                  <c:v>124.62075471698114</c:v>
                </c:pt>
                <c:pt idx="285">
                  <c:v>125.79056603773586</c:v>
                </c:pt>
                <c:pt idx="286">
                  <c:v>125.18207547169813</c:v>
                </c:pt>
                <c:pt idx="287">
                  <c:v>118.31886792452831</c:v>
                </c:pt>
                <c:pt idx="288">
                  <c:v>121.97924528301888</c:v>
                </c:pt>
                <c:pt idx="289">
                  <c:v>119.69056603773586</c:v>
                </c:pt>
                <c:pt idx="290">
                  <c:v>119.76603773584907</c:v>
                </c:pt>
                <c:pt idx="291">
                  <c:v>119.76603773584907</c:v>
                </c:pt>
                <c:pt idx="292">
                  <c:v>118.46415094339623</c:v>
                </c:pt>
                <c:pt idx="293">
                  <c:v>117.61528301886794</c:v>
                </c:pt>
                <c:pt idx="294">
                  <c:v>113.27547169811321</c:v>
                </c:pt>
                <c:pt idx="295">
                  <c:v>113.14264150943397</c:v>
                </c:pt>
                <c:pt idx="296">
                  <c:v>114.21320754716982</c:v>
                </c:pt>
                <c:pt idx="297">
                  <c:v>107.8822641509434</c:v>
                </c:pt>
                <c:pt idx="298">
                  <c:v>106.36547169811323</c:v>
                </c:pt>
                <c:pt idx="299">
                  <c:v>108.26433962264151</c:v>
                </c:pt>
                <c:pt idx="300">
                  <c:v>108.46566037735849</c:v>
                </c:pt>
                <c:pt idx="301">
                  <c:v>106.64018867924528</c:v>
                </c:pt>
                <c:pt idx="302">
                  <c:v>103.30962264150943</c:v>
                </c:pt>
                <c:pt idx="303">
                  <c:v>101.9145283018868</c:v>
                </c:pt>
                <c:pt idx="304">
                  <c:v>101.6488679245283</c:v>
                </c:pt>
                <c:pt idx="305">
                  <c:v>101.72981132075472</c:v>
                </c:pt>
                <c:pt idx="306">
                  <c:v>99.255660377358495</c:v>
                </c:pt>
                <c:pt idx="307">
                  <c:v>99.614150943396226</c:v>
                </c:pt>
                <c:pt idx="308">
                  <c:v>102.65660377358491</c:v>
                </c:pt>
                <c:pt idx="309">
                  <c:v>101.97981132075472</c:v>
                </c:pt>
                <c:pt idx="310">
                  <c:v>101.35471698113209</c:v>
                </c:pt>
                <c:pt idx="311">
                  <c:v>102.68037735849057</c:v>
                </c:pt>
                <c:pt idx="312">
                  <c:v>103.93169811320755</c:v>
                </c:pt>
                <c:pt idx="313">
                  <c:v>105.71018867924529</c:v>
                </c:pt>
                <c:pt idx="314">
                  <c:v>104.52471698113209</c:v>
                </c:pt>
                <c:pt idx="315">
                  <c:v>103.77169811320753</c:v>
                </c:pt>
                <c:pt idx="316">
                  <c:v>102.31018867924527</c:v>
                </c:pt>
                <c:pt idx="317">
                  <c:v>101.35660377358489</c:v>
                </c:pt>
                <c:pt idx="318">
                  <c:v>99.809433962264137</c:v>
                </c:pt>
                <c:pt idx="319">
                  <c:v>100.50754716981132</c:v>
                </c:pt>
                <c:pt idx="320">
                  <c:v>102.13018867924528</c:v>
                </c:pt>
                <c:pt idx="321">
                  <c:v>102.99811320754716</c:v>
                </c:pt>
                <c:pt idx="322">
                  <c:v>103.43207547169811</c:v>
                </c:pt>
                <c:pt idx="323">
                  <c:v>103.12698113207546</c:v>
                </c:pt>
                <c:pt idx="324">
                  <c:v>105.22283018867925</c:v>
                </c:pt>
                <c:pt idx="325">
                  <c:v>107.56094339622641</c:v>
                </c:pt>
                <c:pt idx="326">
                  <c:v>107.03981132075471</c:v>
                </c:pt>
                <c:pt idx="327">
                  <c:v>106.52471698113209</c:v>
                </c:pt>
                <c:pt idx="328">
                  <c:v>105.6567924528302</c:v>
                </c:pt>
                <c:pt idx="329">
                  <c:v>100.95867924528302</c:v>
                </c:pt>
                <c:pt idx="330">
                  <c:v>98.553396226415089</c:v>
                </c:pt>
                <c:pt idx="331">
                  <c:v>97.936226415094339</c:v>
                </c:pt>
                <c:pt idx="332">
                  <c:v>97.812264150943406</c:v>
                </c:pt>
                <c:pt idx="333">
                  <c:v>96.392452830188688</c:v>
                </c:pt>
                <c:pt idx="334">
                  <c:v>94.015094339622649</c:v>
                </c:pt>
                <c:pt idx="335">
                  <c:v>91.053018867924536</c:v>
                </c:pt>
                <c:pt idx="336">
                  <c:v>90.913584905660372</c:v>
                </c:pt>
                <c:pt idx="337">
                  <c:v>89.710566037735845</c:v>
                </c:pt>
                <c:pt idx="338">
                  <c:v>89.385849056603774</c:v>
                </c:pt>
                <c:pt idx="339">
                  <c:v>87.51867924528301</c:v>
                </c:pt>
                <c:pt idx="340">
                  <c:v>85.90377358490565</c:v>
                </c:pt>
                <c:pt idx="341">
                  <c:v>87.114905660377346</c:v>
                </c:pt>
                <c:pt idx="342">
                  <c:v>86.98283018867923</c:v>
                </c:pt>
                <c:pt idx="343">
                  <c:v>83.413207547169804</c:v>
                </c:pt>
                <c:pt idx="344">
                  <c:v>82.563396226415094</c:v>
                </c:pt>
                <c:pt idx="345">
                  <c:v>80.792075471698098</c:v>
                </c:pt>
                <c:pt idx="346">
                  <c:v>79.426415094339617</c:v>
                </c:pt>
                <c:pt idx="347">
                  <c:v>79.461886792452816</c:v>
                </c:pt>
                <c:pt idx="348">
                  <c:v>78.466603773584893</c:v>
                </c:pt>
                <c:pt idx="349">
                  <c:v>81.435849056603757</c:v>
                </c:pt>
                <c:pt idx="350">
                  <c:v>82.001886792452822</c:v>
                </c:pt>
                <c:pt idx="351">
                  <c:v>81.564150943396214</c:v>
                </c:pt>
                <c:pt idx="352">
                  <c:v>79.168490566037747</c:v>
                </c:pt>
                <c:pt idx="353">
                  <c:v>79.489245283018874</c:v>
                </c:pt>
                <c:pt idx="354">
                  <c:v>79.780943396226405</c:v>
                </c:pt>
                <c:pt idx="355">
                  <c:v>80.021698113207535</c:v>
                </c:pt>
                <c:pt idx="356">
                  <c:v>81.173962264150944</c:v>
                </c:pt>
                <c:pt idx="357">
                  <c:v>84.301509433962252</c:v>
                </c:pt>
                <c:pt idx="358">
                  <c:v>85.435849056603757</c:v>
                </c:pt>
                <c:pt idx="359">
                  <c:v>86.144528301886794</c:v>
                </c:pt>
                <c:pt idx="360">
                  <c:v>87.219811320754715</c:v>
                </c:pt>
                <c:pt idx="361">
                  <c:v>83.304716981132074</c:v>
                </c:pt>
                <c:pt idx="362">
                  <c:v>82.40377358490565</c:v>
                </c:pt>
                <c:pt idx="363">
                  <c:v>83.774150943396222</c:v>
                </c:pt>
                <c:pt idx="364">
                  <c:v>86.119433962264154</c:v>
                </c:pt>
              </c:numCache>
            </c:numRef>
          </c:val>
          <c:smooth val="0"/>
          <c:extLst>
            <c:ext xmlns:c16="http://schemas.microsoft.com/office/drawing/2014/chart" uri="{C3380CC4-5D6E-409C-BE32-E72D297353CC}">
              <c16:uniqueId val="{00000002-8E96-44F8-95F8-396528475F93}"/>
            </c:ext>
          </c:extLst>
        </c:ser>
        <c:ser>
          <c:idx val="0"/>
          <c:order val="3"/>
          <c:tx>
            <c:v>Minimum Outflow, cfs</c:v>
          </c:tx>
          <c:spPr>
            <a:ln w="28575" cap="rnd">
              <a:solidFill>
                <a:schemeClr val="accent1"/>
              </a:solidFill>
              <a:prstDash val="sysDash"/>
              <a:round/>
            </a:ln>
            <a:effectLst/>
          </c:spPr>
          <c:marker>
            <c:symbol val="none"/>
          </c:marker>
          <c:val>
            <c:numRef>
              <c:f>'Data Summary'!$O$4:$O$368</c:f>
              <c:numCache>
                <c:formatCode>General</c:formatCode>
                <c:ptCount val="365"/>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pt idx="314">
                  <c:v>50</c:v>
                </c:pt>
                <c:pt idx="315">
                  <c:v>50</c:v>
                </c:pt>
                <c:pt idx="316">
                  <c:v>50</c:v>
                </c:pt>
                <c:pt idx="317">
                  <c:v>50</c:v>
                </c:pt>
                <c:pt idx="318">
                  <c:v>50</c:v>
                </c:pt>
                <c:pt idx="319">
                  <c:v>50</c:v>
                </c:pt>
                <c:pt idx="320">
                  <c:v>50</c:v>
                </c:pt>
                <c:pt idx="321">
                  <c:v>50</c:v>
                </c:pt>
                <c:pt idx="322">
                  <c:v>50</c:v>
                </c:pt>
                <c:pt idx="323">
                  <c:v>50</c:v>
                </c:pt>
                <c:pt idx="324">
                  <c:v>50</c:v>
                </c:pt>
                <c:pt idx="325">
                  <c:v>50</c:v>
                </c:pt>
                <c:pt idx="326">
                  <c:v>50</c:v>
                </c:pt>
                <c:pt idx="327">
                  <c:v>50</c:v>
                </c:pt>
                <c:pt idx="328">
                  <c:v>50</c:v>
                </c:pt>
                <c:pt idx="329">
                  <c:v>50</c:v>
                </c:pt>
                <c:pt idx="330">
                  <c:v>50</c:v>
                </c:pt>
                <c:pt idx="331">
                  <c:v>50</c:v>
                </c:pt>
                <c:pt idx="332">
                  <c:v>50</c:v>
                </c:pt>
                <c:pt idx="333">
                  <c:v>50</c:v>
                </c:pt>
                <c:pt idx="334">
                  <c:v>50</c:v>
                </c:pt>
                <c:pt idx="335">
                  <c:v>50</c:v>
                </c:pt>
                <c:pt idx="336">
                  <c:v>50</c:v>
                </c:pt>
                <c:pt idx="337">
                  <c:v>50</c:v>
                </c:pt>
                <c:pt idx="338">
                  <c:v>50</c:v>
                </c:pt>
                <c:pt idx="339">
                  <c:v>50</c:v>
                </c:pt>
                <c:pt idx="340">
                  <c:v>50</c:v>
                </c:pt>
                <c:pt idx="341">
                  <c:v>50</c:v>
                </c:pt>
                <c:pt idx="342">
                  <c:v>50</c:v>
                </c:pt>
                <c:pt idx="343">
                  <c:v>50</c:v>
                </c:pt>
                <c:pt idx="344">
                  <c:v>50</c:v>
                </c:pt>
                <c:pt idx="345">
                  <c:v>50</c:v>
                </c:pt>
                <c:pt idx="346">
                  <c:v>50</c:v>
                </c:pt>
                <c:pt idx="347">
                  <c:v>50</c:v>
                </c:pt>
                <c:pt idx="348">
                  <c:v>50</c:v>
                </c:pt>
                <c:pt idx="349">
                  <c:v>50</c:v>
                </c:pt>
                <c:pt idx="350">
                  <c:v>50</c:v>
                </c:pt>
                <c:pt idx="351">
                  <c:v>50</c:v>
                </c:pt>
                <c:pt idx="352">
                  <c:v>50</c:v>
                </c:pt>
                <c:pt idx="353">
                  <c:v>50</c:v>
                </c:pt>
                <c:pt idx="354">
                  <c:v>50</c:v>
                </c:pt>
                <c:pt idx="355">
                  <c:v>50</c:v>
                </c:pt>
                <c:pt idx="356">
                  <c:v>50</c:v>
                </c:pt>
                <c:pt idx="357">
                  <c:v>50</c:v>
                </c:pt>
                <c:pt idx="358">
                  <c:v>50</c:v>
                </c:pt>
                <c:pt idx="359">
                  <c:v>50</c:v>
                </c:pt>
                <c:pt idx="360">
                  <c:v>50</c:v>
                </c:pt>
                <c:pt idx="361">
                  <c:v>50</c:v>
                </c:pt>
                <c:pt idx="362">
                  <c:v>50</c:v>
                </c:pt>
                <c:pt idx="363">
                  <c:v>50</c:v>
                </c:pt>
                <c:pt idx="364">
                  <c:v>50</c:v>
                </c:pt>
              </c:numCache>
            </c:numRef>
          </c:val>
          <c:smooth val="0"/>
          <c:extLst>
            <c:ext xmlns:c16="http://schemas.microsoft.com/office/drawing/2014/chart" uri="{C3380CC4-5D6E-409C-BE32-E72D297353CC}">
              <c16:uniqueId val="{00000003-8E96-44F8-95F8-396528475F93}"/>
            </c:ext>
          </c:extLst>
        </c:ser>
        <c:dLbls>
          <c:showLegendKey val="0"/>
          <c:showVal val="0"/>
          <c:showCatName val="0"/>
          <c:showSerName val="0"/>
          <c:showPercent val="0"/>
          <c:showBubbleSize val="0"/>
        </c:dLbls>
        <c:marker val="1"/>
        <c:smooth val="0"/>
        <c:axId val="660328544"/>
        <c:axId val="669761232"/>
      </c:lineChart>
      <c:dateAx>
        <c:axId val="660328544"/>
        <c:scaling>
          <c:orientation val="minMax"/>
        </c:scaling>
        <c:delete val="0"/>
        <c:axPos val="b"/>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9761232"/>
        <c:crosses val="autoZero"/>
        <c:auto val="1"/>
        <c:lblOffset val="100"/>
        <c:baseTimeUnit val="days"/>
        <c:majorUnit val="1"/>
        <c:majorTimeUnit val="months"/>
        <c:minorUnit val="1"/>
        <c:minorTimeUnit val="days"/>
      </c:dateAx>
      <c:valAx>
        <c:axId val="669761232"/>
        <c:scaling>
          <c:orientation val="minMax"/>
          <c:max val="2000"/>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0328544"/>
        <c:crosses val="autoZero"/>
        <c:crossBetween val="between"/>
      </c:valAx>
      <c:spPr>
        <a:noFill/>
        <a:ln>
          <a:noFill/>
        </a:ln>
        <a:effectLst/>
      </c:spPr>
    </c:plotArea>
    <c:legend>
      <c:legendPos val="b"/>
      <c:legendEntry>
        <c:idx val="1"/>
        <c:delete val="1"/>
      </c:legendEntry>
      <c:layout>
        <c:manualLayout>
          <c:xMode val="edge"/>
          <c:yMode val="edge"/>
          <c:x val="0.61722084092738894"/>
          <c:y val="0.10296736514374447"/>
          <c:w val="0.35059809028028194"/>
          <c:h val="0.2084847156655665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645675235556233E-2"/>
          <c:y val="2.5551529863556292E-2"/>
          <c:w val="0.93339494718642013"/>
          <c:h val="0.86742615251208854"/>
        </c:manualLayout>
      </c:layout>
      <c:areaChart>
        <c:grouping val="standard"/>
        <c:varyColors val="0"/>
        <c:ser>
          <c:idx val="3"/>
          <c:order val="0"/>
          <c:tx>
            <c:v>Daily Range of Roberts Tunnel Outflow, cfs</c:v>
          </c:tx>
          <c:spPr>
            <a:solidFill>
              <a:schemeClr val="bg1">
                <a:lumMod val="85000"/>
              </a:schemeClr>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Summary'!$R$4:$R$383</c:f>
              <c:numCache>
                <c:formatCode>General</c:formatCode>
                <c:ptCount val="380"/>
                <c:pt idx="0">
                  <c:v>131</c:v>
                </c:pt>
                <c:pt idx="1">
                  <c:v>131</c:v>
                </c:pt>
                <c:pt idx="2">
                  <c:v>151</c:v>
                </c:pt>
                <c:pt idx="3">
                  <c:v>151</c:v>
                </c:pt>
                <c:pt idx="4">
                  <c:v>151</c:v>
                </c:pt>
                <c:pt idx="5">
                  <c:v>151</c:v>
                </c:pt>
                <c:pt idx="6">
                  <c:v>151</c:v>
                </c:pt>
                <c:pt idx="7">
                  <c:v>151</c:v>
                </c:pt>
                <c:pt idx="8">
                  <c:v>151</c:v>
                </c:pt>
                <c:pt idx="9">
                  <c:v>151</c:v>
                </c:pt>
                <c:pt idx="10">
                  <c:v>151</c:v>
                </c:pt>
                <c:pt idx="11">
                  <c:v>151</c:v>
                </c:pt>
                <c:pt idx="12">
                  <c:v>151</c:v>
                </c:pt>
                <c:pt idx="13">
                  <c:v>151</c:v>
                </c:pt>
                <c:pt idx="14">
                  <c:v>151</c:v>
                </c:pt>
                <c:pt idx="15">
                  <c:v>151</c:v>
                </c:pt>
                <c:pt idx="16">
                  <c:v>151</c:v>
                </c:pt>
                <c:pt idx="17">
                  <c:v>151</c:v>
                </c:pt>
                <c:pt idx="18">
                  <c:v>151</c:v>
                </c:pt>
                <c:pt idx="19">
                  <c:v>151</c:v>
                </c:pt>
                <c:pt idx="20">
                  <c:v>151</c:v>
                </c:pt>
                <c:pt idx="21">
                  <c:v>151</c:v>
                </c:pt>
                <c:pt idx="22">
                  <c:v>157</c:v>
                </c:pt>
                <c:pt idx="23">
                  <c:v>161</c:v>
                </c:pt>
                <c:pt idx="24">
                  <c:v>161</c:v>
                </c:pt>
                <c:pt idx="25">
                  <c:v>160</c:v>
                </c:pt>
                <c:pt idx="26">
                  <c:v>160</c:v>
                </c:pt>
                <c:pt idx="27">
                  <c:v>160</c:v>
                </c:pt>
                <c:pt idx="28">
                  <c:v>160</c:v>
                </c:pt>
                <c:pt idx="29">
                  <c:v>160</c:v>
                </c:pt>
                <c:pt idx="30">
                  <c:v>160</c:v>
                </c:pt>
                <c:pt idx="31">
                  <c:v>160</c:v>
                </c:pt>
                <c:pt idx="32">
                  <c:v>160</c:v>
                </c:pt>
                <c:pt idx="33">
                  <c:v>160</c:v>
                </c:pt>
                <c:pt idx="34">
                  <c:v>163</c:v>
                </c:pt>
                <c:pt idx="35">
                  <c:v>161</c:v>
                </c:pt>
                <c:pt idx="36">
                  <c:v>160</c:v>
                </c:pt>
                <c:pt idx="37">
                  <c:v>160</c:v>
                </c:pt>
                <c:pt idx="38">
                  <c:v>160</c:v>
                </c:pt>
                <c:pt idx="39">
                  <c:v>162</c:v>
                </c:pt>
                <c:pt idx="40">
                  <c:v>160</c:v>
                </c:pt>
                <c:pt idx="41">
                  <c:v>160</c:v>
                </c:pt>
                <c:pt idx="42">
                  <c:v>143</c:v>
                </c:pt>
                <c:pt idx="43">
                  <c:v>156</c:v>
                </c:pt>
                <c:pt idx="44">
                  <c:v>182</c:v>
                </c:pt>
                <c:pt idx="45">
                  <c:v>187</c:v>
                </c:pt>
                <c:pt idx="46">
                  <c:v>187</c:v>
                </c:pt>
                <c:pt idx="47">
                  <c:v>187</c:v>
                </c:pt>
                <c:pt idx="48">
                  <c:v>187</c:v>
                </c:pt>
                <c:pt idx="49">
                  <c:v>187</c:v>
                </c:pt>
                <c:pt idx="50">
                  <c:v>187</c:v>
                </c:pt>
                <c:pt idx="51">
                  <c:v>187</c:v>
                </c:pt>
                <c:pt idx="52">
                  <c:v>187</c:v>
                </c:pt>
                <c:pt idx="53">
                  <c:v>187</c:v>
                </c:pt>
                <c:pt idx="54">
                  <c:v>187</c:v>
                </c:pt>
                <c:pt idx="55">
                  <c:v>187</c:v>
                </c:pt>
                <c:pt idx="56">
                  <c:v>214</c:v>
                </c:pt>
                <c:pt idx="57">
                  <c:v>216</c:v>
                </c:pt>
                <c:pt idx="58">
                  <c:v>238</c:v>
                </c:pt>
                <c:pt idx="59">
                  <c:v>240</c:v>
                </c:pt>
                <c:pt idx="60">
                  <c:v>240</c:v>
                </c:pt>
                <c:pt idx="61">
                  <c:v>240</c:v>
                </c:pt>
                <c:pt idx="62">
                  <c:v>240</c:v>
                </c:pt>
                <c:pt idx="63">
                  <c:v>240</c:v>
                </c:pt>
                <c:pt idx="64">
                  <c:v>240</c:v>
                </c:pt>
                <c:pt idx="65">
                  <c:v>240</c:v>
                </c:pt>
                <c:pt idx="66">
                  <c:v>240</c:v>
                </c:pt>
                <c:pt idx="67">
                  <c:v>240</c:v>
                </c:pt>
                <c:pt idx="68">
                  <c:v>240</c:v>
                </c:pt>
                <c:pt idx="69">
                  <c:v>240</c:v>
                </c:pt>
                <c:pt idx="70">
                  <c:v>240</c:v>
                </c:pt>
                <c:pt idx="71">
                  <c:v>242</c:v>
                </c:pt>
                <c:pt idx="72">
                  <c:v>242</c:v>
                </c:pt>
                <c:pt idx="73">
                  <c:v>242</c:v>
                </c:pt>
                <c:pt idx="74">
                  <c:v>240</c:v>
                </c:pt>
                <c:pt idx="75">
                  <c:v>240</c:v>
                </c:pt>
                <c:pt idx="76">
                  <c:v>240</c:v>
                </c:pt>
                <c:pt idx="77">
                  <c:v>204</c:v>
                </c:pt>
                <c:pt idx="78">
                  <c:v>200</c:v>
                </c:pt>
                <c:pt idx="79">
                  <c:v>200</c:v>
                </c:pt>
                <c:pt idx="80">
                  <c:v>247</c:v>
                </c:pt>
                <c:pt idx="81">
                  <c:v>260</c:v>
                </c:pt>
                <c:pt idx="82">
                  <c:v>260</c:v>
                </c:pt>
                <c:pt idx="83">
                  <c:v>246</c:v>
                </c:pt>
                <c:pt idx="84">
                  <c:v>241</c:v>
                </c:pt>
                <c:pt idx="85">
                  <c:v>240</c:v>
                </c:pt>
                <c:pt idx="86">
                  <c:v>240</c:v>
                </c:pt>
                <c:pt idx="87">
                  <c:v>242</c:v>
                </c:pt>
                <c:pt idx="88">
                  <c:v>242</c:v>
                </c:pt>
                <c:pt idx="89">
                  <c:v>238</c:v>
                </c:pt>
                <c:pt idx="90">
                  <c:v>242</c:v>
                </c:pt>
                <c:pt idx="91">
                  <c:v>267</c:v>
                </c:pt>
                <c:pt idx="92">
                  <c:v>279</c:v>
                </c:pt>
                <c:pt idx="93">
                  <c:v>279</c:v>
                </c:pt>
                <c:pt idx="94">
                  <c:v>279</c:v>
                </c:pt>
                <c:pt idx="95">
                  <c:v>279</c:v>
                </c:pt>
                <c:pt idx="96">
                  <c:v>279</c:v>
                </c:pt>
                <c:pt idx="97">
                  <c:v>323</c:v>
                </c:pt>
                <c:pt idx="98">
                  <c:v>328</c:v>
                </c:pt>
                <c:pt idx="99">
                  <c:v>328</c:v>
                </c:pt>
                <c:pt idx="100">
                  <c:v>343</c:v>
                </c:pt>
                <c:pt idx="101">
                  <c:v>343</c:v>
                </c:pt>
                <c:pt idx="102">
                  <c:v>375</c:v>
                </c:pt>
                <c:pt idx="103">
                  <c:v>318</c:v>
                </c:pt>
                <c:pt idx="104">
                  <c:v>272</c:v>
                </c:pt>
                <c:pt idx="105">
                  <c:v>271</c:v>
                </c:pt>
                <c:pt idx="106">
                  <c:v>250</c:v>
                </c:pt>
                <c:pt idx="107">
                  <c:v>250</c:v>
                </c:pt>
                <c:pt idx="108">
                  <c:v>272.58330000000001</c:v>
                </c:pt>
                <c:pt idx="109">
                  <c:v>250</c:v>
                </c:pt>
                <c:pt idx="110">
                  <c:v>323</c:v>
                </c:pt>
                <c:pt idx="111">
                  <c:v>351</c:v>
                </c:pt>
                <c:pt idx="112">
                  <c:v>350</c:v>
                </c:pt>
                <c:pt idx="113">
                  <c:v>325</c:v>
                </c:pt>
                <c:pt idx="114">
                  <c:v>320</c:v>
                </c:pt>
                <c:pt idx="115">
                  <c:v>341</c:v>
                </c:pt>
                <c:pt idx="116">
                  <c:v>341</c:v>
                </c:pt>
                <c:pt idx="117">
                  <c:v>318</c:v>
                </c:pt>
                <c:pt idx="118">
                  <c:v>318</c:v>
                </c:pt>
                <c:pt idx="119">
                  <c:v>318</c:v>
                </c:pt>
                <c:pt idx="120">
                  <c:v>318</c:v>
                </c:pt>
                <c:pt idx="121">
                  <c:v>298.875</c:v>
                </c:pt>
                <c:pt idx="122">
                  <c:v>345.91669999999999</c:v>
                </c:pt>
                <c:pt idx="123">
                  <c:v>350</c:v>
                </c:pt>
                <c:pt idx="124">
                  <c:v>350</c:v>
                </c:pt>
                <c:pt idx="125">
                  <c:v>355</c:v>
                </c:pt>
                <c:pt idx="126">
                  <c:v>370</c:v>
                </c:pt>
                <c:pt idx="127">
                  <c:v>374</c:v>
                </c:pt>
                <c:pt idx="128">
                  <c:v>372</c:v>
                </c:pt>
                <c:pt idx="129">
                  <c:v>372</c:v>
                </c:pt>
                <c:pt idx="130">
                  <c:v>365</c:v>
                </c:pt>
                <c:pt idx="131">
                  <c:v>416</c:v>
                </c:pt>
                <c:pt idx="132">
                  <c:v>424</c:v>
                </c:pt>
                <c:pt idx="133">
                  <c:v>424</c:v>
                </c:pt>
                <c:pt idx="134">
                  <c:v>449</c:v>
                </c:pt>
                <c:pt idx="135">
                  <c:v>499</c:v>
                </c:pt>
                <c:pt idx="136">
                  <c:v>454</c:v>
                </c:pt>
                <c:pt idx="137">
                  <c:v>452</c:v>
                </c:pt>
                <c:pt idx="138">
                  <c:v>452</c:v>
                </c:pt>
                <c:pt idx="139">
                  <c:v>411</c:v>
                </c:pt>
                <c:pt idx="140">
                  <c:v>354</c:v>
                </c:pt>
                <c:pt idx="141">
                  <c:v>397</c:v>
                </c:pt>
                <c:pt idx="142">
                  <c:v>430</c:v>
                </c:pt>
                <c:pt idx="143">
                  <c:v>494</c:v>
                </c:pt>
                <c:pt idx="144">
                  <c:v>476</c:v>
                </c:pt>
                <c:pt idx="145">
                  <c:v>465</c:v>
                </c:pt>
                <c:pt idx="146">
                  <c:v>472</c:v>
                </c:pt>
                <c:pt idx="147">
                  <c:v>482</c:v>
                </c:pt>
                <c:pt idx="148">
                  <c:v>496</c:v>
                </c:pt>
                <c:pt idx="149">
                  <c:v>487</c:v>
                </c:pt>
                <c:pt idx="150">
                  <c:v>511</c:v>
                </c:pt>
                <c:pt idx="151">
                  <c:v>513</c:v>
                </c:pt>
                <c:pt idx="152">
                  <c:v>509</c:v>
                </c:pt>
                <c:pt idx="153">
                  <c:v>502</c:v>
                </c:pt>
                <c:pt idx="154">
                  <c:v>500</c:v>
                </c:pt>
                <c:pt idx="155">
                  <c:v>487</c:v>
                </c:pt>
                <c:pt idx="156">
                  <c:v>460</c:v>
                </c:pt>
                <c:pt idx="157">
                  <c:v>474</c:v>
                </c:pt>
                <c:pt idx="158">
                  <c:v>478</c:v>
                </c:pt>
                <c:pt idx="159">
                  <c:v>498</c:v>
                </c:pt>
                <c:pt idx="160">
                  <c:v>497</c:v>
                </c:pt>
                <c:pt idx="161">
                  <c:v>485</c:v>
                </c:pt>
                <c:pt idx="162">
                  <c:v>488</c:v>
                </c:pt>
                <c:pt idx="163">
                  <c:v>492</c:v>
                </c:pt>
                <c:pt idx="164">
                  <c:v>506</c:v>
                </c:pt>
                <c:pt idx="165">
                  <c:v>512</c:v>
                </c:pt>
                <c:pt idx="166">
                  <c:v>520</c:v>
                </c:pt>
                <c:pt idx="167">
                  <c:v>533</c:v>
                </c:pt>
                <c:pt idx="168">
                  <c:v>543</c:v>
                </c:pt>
                <c:pt idx="169">
                  <c:v>549</c:v>
                </c:pt>
                <c:pt idx="170">
                  <c:v>549</c:v>
                </c:pt>
                <c:pt idx="171">
                  <c:v>550</c:v>
                </c:pt>
                <c:pt idx="172">
                  <c:v>543</c:v>
                </c:pt>
                <c:pt idx="173">
                  <c:v>578</c:v>
                </c:pt>
                <c:pt idx="174">
                  <c:v>582</c:v>
                </c:pt>
                <c:pt idx="175">
                  <c:v>587</c:v>
                </c:pt>
                <c:pt idx="176">
                  <c:v>579</c:v>
                </c:pt>
                <c:pt idx="177">
                  <c:v>569</c:v>
                </c:pt>
                <c:pt idx="178">
                  <c:v>566</c:v>
                </c:pt>
                <c:pt idx="179">
                  <c:v>584</c:v>
                </c:pt>
                <c:pt idx="180">
                  <c:v>583</c:v>
                </c:pt>
                <c:pt idx="181">
                  <c:v>500</c:v>
                </c:pt>
                <c:pt idx="182">
                  <c:v>494</c:v>
                </c:pt>
                <c:pt idx="183">
                  <c:v>471</c:v>
                </c:pt>
                <c:pt idx="184">
                  <c:v>471</c:v>
                </c:pt>
                <c:pt idx="185">
                  <c:v>471</c:v>
                </c:pt>
                <c:pt idx="186">
                  <c:v>471</c:v>
                </c:pt>
                <c:pt idx="187">
                  <c:v>471</c:v>
                </c:pt>
                <c:pt idx="188">
                  <c:v>493</c:v>
                </c:pt>
                <c:pt idx="189">
                  <c:v>525</c:v>
                </c:pt>
                <c:pt idx="190">
                  <c:v>442</c:v>
                </c:pt>
                <c:pt idx="191">
                  <c:v>442</c:v>
                </c:pt>
                <c:pt idx="192">
                  <c:v>450</c:v>
                </c:pt>
                <c:pt idx="193">
                  <c:v>506</c:v>
                </c:pt>
                <c:pt idx="194">
                  <c:v>549</c:v>
                </c:pt>
                <c:pt idx="195">
                  <c:v>551</c:v>
                </c:pt>
                <c:pt idx="196">
                  <c:v>550</c:v>
                </c:pt>
                <c:pt idx="197">
                  <c:v>550</c:v>
                </c:pt>
                <c:pt idx="198">
                  <c:v>550</c:v>
                </c:pt>
                <c:pt idx="199">
                  <c:v>510</c:v>
                </c:pt>
                <c:pt idx="200">
                  <c:v>500</c:v>
                </c:pt>
                <c:pt idx="201">
                  <c:v>498</c:v>
                </c:pt>
                <c:pt idx="202">
                  <c:v>503</c:v>
                </c:pt>
                <c:pt idx="203">
                  <c:v>473</c:v>
                </c:pt>
                <c:pt idx="204">
                  <c:v>501.66669999999999</c:v>
                </c:pt>
                <c:pt idx="205">
                  <c:v>525</c:v>
                </c:pt>
                <c:pt idx="206">
                  <c:v>525</c:v>
                </c:pt>
                <c:pt idx="207">
                  <c:v>525</c:v>
                </c:pt>
                <c:pt idx="208">
                  <c:v>473</c:v>
                </c:pt>
                <c:pt idx="209">
                  <c:v>485</c:v>
                </c:pt>
                <c:pt idx="210">
                  <c:v>483</c:v>
                </c:pt>
                <c:pt idx="211">
                  <c:v>485</c:v>
                </c:pt>
                <c:pt idx="212">
                  <c:v>484</c:v>
                </c:pt>
                <c:pt idx="213">
                  <c:v>483</c:v>
                </c:pt>
                <c:pt idx="214">
                  <c:v>411</c:v>
                </c:pt>
                <c:pt idx="215">
                  <c:v>433</c:v>
                </c:pt>
                <c:pt idx="216">
                  <c:v>413</c:v>
                </c:pt>
                <c:pt idx="217">
                  <c:v>405</c:v>
                </c:pt>
                <c:pt idx="218">
                  <c:v>450</c:v>
                </c:pt>
                <c:pt idx="219">
                  <c:v>409</c:v>
                </c:pt>
                <c:pt idx="220">
                  <c:v>433</c:v>
                </c:pt>
                <c:pt idx="221">
                  <c:v>452</c:v>
                </c:pt>
                <c:pt idx="222">
                  <c:v>454</c:v>
                </c:pt>
                <c:pt idx="223">
                  <c:v>454</c:v>
                </c:pt>
                <c:pt idx="224">
                  <c:v>454</c:v>
                </c:pt>
                <c:pt idx="225">
                  <c:v>479</c:v>
                </c:pt>
                <c:pt idx="226">
                  <c:v>463</c:v>
                </c:pt>
                <c:pt idx="227">
                  <c:v>433</c:v>
                </c:pt>
                <c:pt idx="228">
                  <c:v>433</c:v>
                </c:pt>
                <c:pt idx="229">
                  <c:v>433</c:v>
                </c:pt>
                <c:pt idx="230">
                  <c:v>433</c:v>
                </c:pt>
                <c:pt idx="231">
                  <c:v>433</c:v>
                </c:pt>
                <c:pt idx="232">
                  <c:v>401</c:v>
                </c:pt>
                <c:pt idx="233">
                  <c:v>410.66669999999999</c:v>
                </c:pt>
                <c:pt idx="234">
                  <c:v>419</c:v>
                </c:pt>
                <c:pt idx="235">
                  <c:v>424</c:v>
                </c:pt>
                <c:pt idx="236">
                  <c:v>438</c:v>
                </c:pt>
                <c:pt idx="237">
                  <c:v>420</c:v>
                </c:pt>
                <c:pt idx="238">
                  <c:v>410</c:v>
                </c:pt>
                <c:pt idx="239">
                  <c:v>409</c:v>
                </c:pt>
                <c:pt idx="240">
                  <c:v>405</c:v>
                </c:pt>
                <c:pt idx="241">
                  <c:v>378</c:v>
                </c:pt>
                <c:pt idx="242">
                  <c:v>378</c:v>
                </c:pt>
                <c:pt idx="243">
                  <c:v>378</c:v>
                </c:pt>
                <c:pt idx="244">
                  <c:v>438</c:v>
                </c:pt>
                <c:pt idx="245">
                  <c:v>447</c:v>
                </c:pt>
                <c:pt idx="246">
                  <c:v>447</c:v>
                </c:pt>
                <c:pt idx="247">
                  <c:v>340.83330000000001</c:v>
                </c:pt>
                <c:pt idx="248">
                  <c:v>345</c:v>
                </c:pt>
                <c:pt idx="249">
                  <c:v>345</c:v>
                </c:pt>
                <c:pt idx="250">
                  <c:v>345</c:v>
                </c:pt>
                <c:pt idx="251">
                  <c:v>345</c:v>
                </c:pt>
                <c:pt idx="252">
                  <c:v>384.70830000000001</c:v>
                </c:pt>
                <c:pt idx="253">
                  <c:v>431.54169999999999</c:v>
                </c:pt>
                <c:pt idx="254">
                  <c:v>439.66669999999999</c:v>
                </c:pt>
                <c:pt idx="255">
                  <c:v>496.08330000000001</c:v>
                </c:pt>
                <c:pt idx="256">
                  <c:v>501.54169999999999</c:v>
                </c:pt>
                <c:pt idx="257">
                  <c:v>501.04169999999999</c:v>
                </c:pt>
                <c:pt idx="258">
                  <c:v>500.95830000000001</c:v>
                </c:pt>
                <c:pt idx="259">
                  <c:v>392.04169999999999</c:v>
                </c:pt>
                <c:pt idx="260">
                  <c:v>380.625</c:v>
                </c:pt>
                <c:pt idx="261">
                  <c:v>380</c:v>
                </c:pt>
                <c:pt idx="262">
                  <c:v>355.25</c:v>
                </c:pt>
                <c:pt idx="263">
                  <c:v>347</c:v>
                </c:pt>
                <c:pt idx="264">
                  <c:v>347</c:v>
                </c:pt>
                <c:pt idx="265">
                  <c:v>347</c:v>
                </c:pt>
                <c:pt idx="266">
                  <c:v>369.95830000000001</c:v>
                </c:pt>
                <c:pt idx="267">
                  <c:v>378</c:v>
                </c:pt>
                <c:pt idx="268">
                  <c:v>377.91669999999999</c:v>
                </c:pt>
                <c:pt idx="269">
                  <c:v>377.83330000000001</c:v>
                </c:pt>
                <c:pt idx="270">
                  <c:v>389.70830000000001</c:v>
                </c:pt>
                <c:pt idx="271">
                  <c:v>398</c:v>
                </c:pt>
                <c:pt idx="272">
                  <c:v>405</c:v>
                </c:pt>
                <c:pt idx="273">
                  <c:v>398</c:v>
                </c:pt>
                <c:pt idx="274">
                  <c:v>398</c:v>
                </c:pt>
                <c:pt idx="275">
                  <c:v>398</c:v>
                </c:pt>
                <c:pt idx="276">
                  <c:v>396</c:v>
                </c:pt>
                <c:pt idx="277">
                  <c:v>396</c:v>
                </c:pt>
                <c:pt idx="278">
                  <c:v>396</c:v>
                </c:pt>
                <c:pt idx="279">
                  <c:v>396</c:v>
                </c:pt>
                <c:pt idx="280">
                  <c:v>355.16669999999999</c:v>
                </c:pt>
                <c:pt idx="281">
                  <c:v>381</c:v>
                </c:pt>
                <c:pt idx="282">
                  <c:v>383</c:v>
                </c:pt>
                <c:pt idx="283">
                  <c:v>347</c:v>
                </c:pt>
                <c:pt idx="284">
                  <c:v>345</c:v>
                </c:pt>
                <c:pt idx="285">
                  <c:v>345</c:v>
                </c:pt>
                <c:pt idx="286">
                  <c:v>345</c:v>
                </c:pt>
                <c:pt idx="287">
                  <c:v>345</c:v>
                </c:pt>
                <c:pt idx="288">
                  <c:v>364</c:v>
                </c:pt>
                <c:pt idx="289">
                  <c:v>365</c:v>
                </c:pt>
                <c:pt idx="290">
                  <c:v>379</c:v>
                </c:pt>
                <c:pt idx="291">
                  <c:v>374</c:v>
                </c:pt>
                <c:pt idx="292">
                  <c:v>395</c:v>
                </c:pt>
                <c:pt idx="293">
                  <c:v>407</c:v>
                </c:pt>
                <c:pt idx="294">
                  <c:v>301</c:v>
                </c:pt>
                <c:pt idx="295">
                  <c:v>301</c:v>
                </c:pt>
                <c:pt idx="296">
                  <c:v>299</c:v>
                </c:pt>
                <c:pt idx="297">
                  <c:v>251</c:v>
                </c:pt>
                <c:pt idx="298">
                  <c:v>240</c:v>
                </c:pt>
                <c:pt idx="299">
                  <c:v>247</c:v>
                </c:pt>
                <c:pt idx="300">
                  <c:v>314</c:v>
                </c:pt>
                <c:pt idx="301">
                  <c:v>314</c:v>
                </c:pt>
                <c:pt idx="302">
                  <c:v>281</c:v>
                </c:pt>
                <c:pt idx="303">
                  <c:v>284</c:v>
                </c:pt>
                <c:pt idx="304">
                  <c:v>295</c:v>
                </c:pt>
                <c:pt idx="305">
                  <c:v>295</c:v>
                </c:pt>
                <c:pt idx="306">
                  <c:v>276</c:v>
                </c:pt>
                <c:pt idx="307">
                  <c:v>275</c:v>
                </c:pt>
                <c:pt idx="308">
                  <c:v>275</c:v>
                </c:pt>
                <c:pt idx="309">
                  <c:v>226</c:v>
                </c:pt>
                <c:pt idx="310">
                  <c:v>226</c:v>
                </c:pt>
                <c:pt idx="311">
                  <c:v>226</c:v>
                </c:pt>
                <c:pt idx="312">
                  <c:v>234</c:v>
                </c:pt>
                <c:pt idx="313">
                  <c:v>264</c:v>
                </c:pt>
                <c:pt idx="314">
                  <c:v>265</c:v>
                </c:pt>
                <c:pt idx="315">
                  <c:v>265</c:v>
                </c:pt>
                <c:pt idx="316">
                  <c:v>265</c:v>
                </c:pt>
                <c:pt idx="317">
                  <c:v>277</c:v>
                </c:pt>
                <c:pt idx="318">
                  <c:v>265</c:v>
                </c:pt>
                <c:pt idx="319">
                  <c:v>265</c:v>
                </c:pt>
                <c:pt idx="320">
                  <c:v>250</c:v>
                </c:pt>
                <c:pt idx="321">
                  <c:v>250</c:v>
                </c:pt>
                <c:pt idx="322">
                  <c:v>250</c:v>
                </c:pt>
                <c:pt idx="323">
                  <c:v>189</c:v>
                </c:pt>
                <c:pt idx="324">
                  <c:v>183</c:v>
                </c:pt>
                <c:pt idx="325">
                  <c:v>163</c:v>
                </c:pt>
                <c:pt idx="326">
                  <c:v>170</c:v>
                </c:pt>
                <c:pt idx="327">
                  <c:v>170</c:v>
                </c:pt>
                <c:pt idx="328">
                  <c:v>170</c:v>
                </c:pt>
                <c:pt idx="329">
                  <c:v>170</c:v>
                </c:pt>
                <c:pt idx="330">
                  <c:v>170</c:v>
                </c:pt>
                <c:pt idx="331">
                  <c:v>170</c:v>
                </c:pt>
                <c:pt idx="332">
                  <c:v>167</c:v>
                </c:pt>
                <c:pt idx="333">
                  <c:v>162</c:v>
                </c:pt>
                <c:pt idx="334">
                  <c:v>162</c:v>
                </c:pt>
                <c:pt idx="335">
                  <c:v>168</c:v>
                </c:pt>
                <c:pt idx="336">
                  <c:v>168</c:v>
                </c:pt>
                <c:pt idx="337">
                  <c:v>168</c:v>
                </c:pt>
                <c:pt idx="338">
                  <c:v>168</c:v>
                </c:pt>
                <c:pt idx="339">
                  <c:v>169</c:v>
                </c:pt>
                <c:pt idx="340">
                  <c:v>169</c:v>
                </c:pt>
                <c:pt idx="341">
                  <c:v>162</c:v>
                </c:pt>
                <c:pt idx="342">
                  <c:v>162</c:v>
                </c:pt>
                <c:pt idx="343">
                  <c:v>162</c:v>
                </c:pt>
                <c:pt idx="344">
                  <c:v>162</c:v>
                </c:pt>
                <c:pt idx="345">
                  <c:v>162</c:v>
                </c:pt>
                <c:pt idx="346">
                  <c:v>162</c:v>
                </c:pt>
                <c:pt idx="347">
                  <c:v>162</c:v>
                </c:pt>
                <c:pt idx="348">
                  <c:v>162</c:v>
                </c:pt>
                <c:pt idx="349">
                  <c:v>162</c:v>
                </c:pt>
                <c:pt idx="350">
                  <c:v>162</c:v>
                </c:pt>
                <c:pt idx="351">
                  <c:v>133</c:v>
                </c:pt>
                <c:pt idx="352">
                  <c:v>147.70830000000001</c:v>
                </c:pt>
                <c:pt idx="353">
                  <c:v>132</c:v>
                </c:pt>
                <c:pt idx="354">
                  <c:v>132</c:v>
                </c:pt>
                <c:pt idx="355">
                  <c:v>132</c:v>
                </c:pt>
                <c:pt idx="356">
                  <c:v>132</c:v>
                </c:pt>
                <c:pt idx="357">
                  <c:v>132</c:v>
                </c:pt>
                <c:pt idx="358">
                  <c:v>131</c:v>
                </c:pt>
                <c:pt idx="359">
                  <c:v>131</c:v>
                </c:pt>
                <c:pt idx="360">
                  <c:v>131</c:v>
                </c:pt>
                <c:pt idx="361">
                  <c:v>131</c:v>
                </c:pt>
                <c:pt idx="362">
                  <c:v>131</c:v>
                </c:pt>
                <c:pt idx="363">
                  <c:v>131</c:v>
                </c:pt>
                <c:pt idx="364">
                  <c:v>131</c:v>
                </c:pt>
              </c:numCache>
            </c:numRef>
          </c:val>
          <c:extLst>
            <c:ext xmlns:c16="http://schemas.microsoft.com/office/drawing/2014/chart" uri="{C3380CC4-5D6E-409C-BE32-E72D297353CC}">
              <c16:uniqueId val="{00000000-4A76-4A2B-BCB4-9A89BDE9DBEB}"/>
            </c:ext>
          </c:extLst>
        </c:ser>
        <c:ser>
          <c:idx val="1"/>
          <c:order val="1"/>
          <c:tx>
            <c:strRef>
              <c:f>'Data Summary'!$D$3</c:f>
              <c:strCache>
                <c:ptCount val="1"/>
                <c:pt idx="0">
                  <c:v>Min of ELEVATION</c:v>
                </c:pt>
              </c:strCache>
            </c:strRef>
          </c:tx>
          <c:spPr>
            <a:solidFill>
              <a:schemeClr val="bg1"/>
            </a:solidFill>
            <a:ln>
              <a:noFill/>
            </a:ln>
            <a:effectLst/>
          </c:spP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Summary'!$P$4:$P$383</c:f>
              <c:numCache>
                <c:formatCode>General</c:formatCode>
                <c:ptCount val="38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numCache>
            </c:numRef>
          </c:val>
          <c:extLst>
            <c:ext xmlns:c16="http://schemas.microsoft.com/office/drawing/2014/chart" uri="{C3380CC4-5D6E-409C-BE32-E72D297353CC}">
              <c16:uniqueId val="{00000001-4A76-4A2B-BCB4-9A89BDE9DBEB}"/>
            </c:ext>
          </c:extLst>
        </c:ser>
        <c:dLbls>
          <c:showLegendKey val="0"/>
          <c:showVal val="0"/>
          <c:showCatName val="0"/>
          <c:showSerName val="0"/>
          <c:showPercent val="0"/>
          <c:showBubbleSize val="0"/>
        </c:dLbls>
        <c:axId val="660328544"/>
        <c:axId val="669761232"/>
      </c:areaChart>
      <c:lineChart>
        <c:grouping val="standard"/>
        <c:varyColors val="0"/>
        <c:ser>
          <c:idx val="2"/>
          <c:order val="2"/>
          <c:tx>
            <c:v>Daily Average Roberts Tunnel Outflow, cfs</c:v>
          </c:tx>
          <c:spPr>
            <a:ln w="28575" cap="rnd">
              <a:solidFill>
                <a:schemeClr val="tx1"/>
              </a:solidFill>
              <a:round/>
            </a:ln>
            <a:effectLst/>
          </c:spPr>
          <c:marker>
            <c:symbol val="none"/>
          </c:marke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Summary'!$Q$4:$Q$383</c:f>
              <c:numCache>
                <c:formatCode>General</c:formatCode>
                <c:ptCount val="380"/>
                <c:pt idx="0">
                  <c:v>49.019298245614031</c:v>
                </c:pt>
                <c:pt idx="1">
                  <c:v>49.405263157894737</c:v>
                </c:pt>
                <c:pt idx="2">
                  <c:v>50.019298245614031</c:v>
                </c:pt>
                <c:pt idx="3">
                  <c:v>50.31754385964912</c:v>
                </c:pt>
                <c:pt idx="4">
                  <c:v>50.691228070175434</c:v>
                </c:pt>
                <c:pt idx="5">
                  <c:v>50.778947368421044</c:v>
                </c:pt>
                <c:pt idx="6">
                  <c:v>50.796491228070167</c:v>
                </c:pt>
                <c:pt idx="7">
                  <c:v>50.941082456140343</c:v>
                </c:pt>
                <c:pt idx="8">
                  <c:v>50.823099999999997</c:v>
                </c:pt>
                <c:pt idx="9">
                  <c:v>50.846417543859644</c:v>
                </c:pt>
                <c:pt idx="10">
                  <c:v>50.895759649122802</c:v>
                </c:pt>
                <c:pt idx="11">
                  <c:v>50.854459649122802</c:v>
                </c:pt>
                <c:pt idx="12">
                  <c:v>50.807894736842101</c:v>
                </c:pt>
                <c:pt idx="13">
                  <c:v>50.725438596491223</c:v>
                </c:pt>
                <c:pt idx="14">
                  <c:v>50.763157894736842</c:v>
                </c:pt>
                <c:pt idx="15">
                  <c:v>50.701096491228064</c:v>
                </c:pt>
                <c:pt idx="16">
                  <c:v>50.794443859649114</c:v>
                </c:pt>
                <c:pt idx="17">
                  <c:v>50.786694736842101</c:v>
                </c:pt>
                <c:pt idx="18">
                  <c:v>50.777850877192975</c:v>
                </c:pt>
                <c:pt idx="19">
                  <c:v>50.778508771929822</c:v>
                </c:pt>
                <c:pt idx="20">
                  <c:v>50.841228070175433</c:v>
                </c:pt>
                <c:pt idx="21">
                  <c:v>50.64181228070175</c:v>
                </c:pt>
                <c:pt idx="22">
                  <c:v>50.989035087719301</c:v>
                </c:pt>
                <c:pt idx="23">
                  <c:v>50.938596491228068</c:v>
                </c:pt>
                <c:pt idx="24">
                  <c:v>51.153801754385967</c:v>
                </c:pt>
                <c:pt idx="25">
                  <c:v>50.692031578947365</c:v>
                </c:pt>
                <c:pt idx="26">
                  <c:v>50.76045263157895</c:v>
                </c:pt>
                <c:pt idx="27">
                  <c:v>50.925364912280706</c:v>
                </c:pt>
                <c:pt idx="28">
                  <c:v>51.103363157894741</c:v>
                </c:pt>
                <c:pt idx="29">
                  <c:v>50.974268421052635</c:v>
                </c:pt>
                <c:pt idx="30">
                  <c:v>51.402996491228073</c:v>
                </c:pt>
                <c:pt idx="31">
                  <c:v>51.593421052631584</c:v>
                </c:pt>
                <c:pt idx="32">
                  <c:v>51.617398245614034</c:v>
                </c:pt>
                <c:pt idx="33">
                  <c:v>51.668785964912281</c:v>
                </c:pt>
                <c:pt idx="34">
                  <c:v>51.942470175438586</c:v>
                </c:pt>
                <c:pt idx="35">
                  <c:v>51.956652631578947</c:v>
                </c:pt>
                <c:pt idx="36">
                  <c:v>52.005701754385967</c:v>
                </c:pt>
                <c:pt idx="37">
                  <c:v>51.889328070175438</c:v>
                </c:pt>
                <c:pt idx="38">
                  <c:v>51.884647368421042</c:v>
                </c:pt>
                <c:pt idx="39">
                  <c:v>51.645540350877191</c:v>
                </c:pt>
                <c:pt idx="40">
                  <c:v>51.261257894736843</c:v>
                </c:pt>
                <c:pt idx="41">
                  <c:v>51.098831578947369</c:v>
                </c:pt>
                <c:pt idx="42">
                  <c:v>50.863450877192982</c:v>
                </c:pt>
                <c:pt idx="43">
                  <c:v>51.35467894736842</c:v>
                </c:pt>
                <c:pt idx="44">
                  <c:v>51.603070175438596</c:v>
                </c:pt>
                <c:pt idx="45">
                  <c:v>51.460087719298244</c:v>
                </c:pt>
                <c:pt idx="46">
                  <c:v>50.84985438596491</c:v>
                </c:pt>
                <c:pt idx="47">
                  <c:v>50.886770175438599</c:v>
                </c:pt>
                <c:pt idx="48">
                  <c:v>50.651170175438594</c:v>
                </c:pt>
                <c:pt idx="49">
                  <c:v>51.109210526315785</c:v>
                </c:pt>
                <c:pt idx="50">
                  <c:v>51.373975438596489</c:v>
                </c:pt>
                <c:pt idx="51">
                  <c:v>49.561257894736841</c:v>
                </c:pt>
                <c:pt idx="52">
                  <c:v>49.196929824561401</c:v>
                </c:pt>
                <c:pt idx="53">
                  <c:v>49.16418245614036</c:v>
                </c:pt>
                <c:pt idx="54">
                  <c:v>49.305701754385971</c:v>
                </c:pt>
                <c:pt idx="55">
                  <c:v>49.03084736842105</c:v>
                </c:pt>
                <c:pt idx="56">
                  <c:v>49.515059649122819</c:v>
                </c:pt>
                <c:pt idx="57">
                  <c:v>50.585526315789473</c:v>
                </c:pt>
                <c:pt idx="58">
                  <c:v>50.314473684210526</c:v>
                </c:pt>
                <c:pt idx="59">
                  <c:v>49.720029824561408</c:v>
                </c:pt>
                <c:pt idx="60">
                  <c:v>50.390350877192979</c:v>
                </c:pt>
                <c:pt idx="61">
                  <c:v>50.60380175438597</c:v>
                </c:pt>
                <c:pt idx="62">
                  <c:v>50.134503508771935</c:v>
                </c:pt>
                <c:pt idx="63">
                  <c:v>49.171784210526319</c:v>
                </c:pt>
                <c:pt idx="64">
                  <c:v>48.952485964912285</c:v>
                </c:pt>
                <c:pt idx="65">
                  <c:v>48.167398245614038</c:v>
                </c:pt>
                <c:pt idx="66">
                  <c:v>48.928771929824563</c:v>
                </c:pt>
                <c:pt idx="67">
                  <c:v>47.388508771929821</c:v>
                </c:pt>
                <c:pt idx="68">
                  <c:v>46.582250877192976</c:v>
                </c:pt>
                <c:pt idx="69">
                  <c:v>45.750789473684215</c:v>
                </c:pt>
                <c:pt idx="70">
                  <c:v>45.133384210526309</c:v>
                </c:pt>
                <c:pt idx="71">
                  <c:v>44.540349122807008</c:v>
                </c:pt>
                <c:pt idx="72">
                  <c:v>43.236696491228074</c:v>
                </c:pt>
                <c:pt idx="73">
                  <c:v>43.163157894736848</c:v>
                </c:pt>
                <c:pt idx="74">
                  <c:v>43.567252631578953</c:v>
                </c:pt>
                <c:pt idx="75">
                  <c:v>42.426168421052623</c:v>
                </c:pt>
                <c:pt idx="76">
                  <c:v>41.510964912280699</c:v>
                </c:pt>
                <c:pt idx="77">
                  <c:v>41.842545614035096</c:v>
                </c:pt>
                <c:pt idx="78">
                  <c:v>41.880919298245601</c:v>
                </c:pt>
                <c:pt idx="79">
                  <c:v>41.017836842105268</c:v>
                </c:pt>
                <c:pt idx="80">
                  <c:v>42.651828070175441</c:v>
                </c:pt>
                <c:pt idx="81">
                  <c:v>44.49517543859649</c:v>
                </c:pt>
                <c:pt idx="82">
                  <c:v>44.113449122807012</c:v>
                </c:pt>
                <c:pt idx="83">
                  <c:v>42.657747368421049</c:v>
                </c:pt>
                <c:pt idx="84">
                  <c:v>41.395468421052641</c:v>
                </c:pt>
                <c:pt idx="85">
                  <c:v>39.328875438596498</c:v>
                </c:pt>
                <c:pt idx="86">
                  <c:v>40.253654385964907</c:v>
                </c:pt>
                <c:pt idx="87">
                  <c:v>41.904021052631585</c:v>
                </c:pt>
                <c:pt idx="88">
                  <c:v>41.745612280701749</c:v>
                </c:pt>
                <c:pt idx="89">
                  <c:v>42.667763157894747</c:v>
                </c:pt>
                <c:pt idx="90">
                  <c:v>42.163815789473688</c:v>
                </c:pt>
                <c:pt idx="91">
                  <c:v>42.443054385964913</c:v>
                </c:pt>
                <c:pt idx="92">
                  <c:v>42.43691578947368</c:v>
                </c:pt>
                <c:pt idx="93">
                  <c:v>41.50782280701754</c:v>
                </c:pt>
                <c:pt idx="94">
                  <c:v>40.677633333333326</c:v>
                </c:pt>
                <c:pt idx="95">
                  <c:v>43.445029824561402</c:v>
                </c:pt>
                <c:pt idx="96">
                  <c:v>43.735380701754387</c:v>
                </c:pt>
                <c:pt idx="97">
                  <c:v>48.017398245614025</c:v>
                </c:pt>
                <c:pt idx="98">
                  <c:v>49.139619298245613</c:v>
                </c:pt>
                <c:pt idx="99">
                  <c:v>49.921784210526312</c:v>
                </c:pt>
                <c:pt idx="100">
                  <c:v>52.178508771929828</c:v>
                </c:pt>
                <c:pt idx="101">
                  <c:v>52.454678947368421</c:v>
                </c:pt>
                <c:pt idx="102">
                  <c:v>57.717105263157897</c:v>
                </c:pt>
                <c:pt idx="103">
                  <c:v>56.598100000000002</c:v>
                </c:pt>
                <c:pt idx="104">
                  <c:v>53.944152631578945</c:v>
                </c:pt>
                <c:pt idx="105">
                  <c:v>53.109794736842105</c:v>
                </c:pt>
                <c:pt idx="106">
                  <c:v>55.053363157894729</c:v>
                </c:pt>
                <c:pt idx="107">
                  <c:v>57.843566666666668</c:v>
                </c:pt>
                <c:pt idx="108">
                  <c:v>59.533624561403514</c:v>
                </c:pt>
                <c:pt idx="109">
                  <c:v>58.836257894736839</c:v>
                </c:pt>
                <c:pt idx="110">
                  <c:v>62.271199999999993</c:v>
                </c:pt>
                <c:pt idx="111">
                  <c:v>58.746345614035086</c:v>
                </c:pt>
                <c:pt idx="112">
                  <c:v>61.010233333333339</c:v>
                </c:pt>
                <c:pt idx="113">
                  <c:v>60.97880175438597</c:v>
                </c:pt>
                <c:pt idx="114">
                  <c:v>58.928363157894751</c:v>
                </c:pt>
                <c:pt idx="115">
                  <c:v>59.733919298245624</c:v>
                </c:pt>
                <c:pt idx="116">
                  <c:v>57.169591228070175</c:v>
                </c:pt>
                <c:pt idx="117">
                  <c:v>46.892543859649123</c:v>
                </c:pt>
                <c:pt idx="118">
                  <c:v>44.971491228070178</c:v>
                </c:pt>
                <c:pt idx="119">
                  <c:v>46.093568421052623</c:v>
                </c:pt>
                <c:pt idx="120">
                  <c:v>40.657163157894743</c:v>
                </c:pt>
                <c:pt idx="121">
                  <c:v>42.76827368421052</c:v>
                </c:pt>
                <c:pt idx="122">
                  <c:v>46.422442105263151</c:v>
                </c:pt>
                <c:pt idx="123">
                  <c:v>46.386696491228065</c:v>
                </c:pt>
                <c:pt idx="124">
                  <c:v>46.832968421052634</c:v>
                </c:pt>
                <c:pt idx="125">
                  <c:v>50.456870175438596</c:v>
                </c:pt>
                <c:pt idx="126">
                  <c:v>50.025073684210525</c:v>
                </c:pt>
                <c:pt idx="127">
                  <c:v>54.36213333333334</c:v>
                </c:pt>
                <c:pt idx="128">
                  <c:v>58.629824561403503</c:v>
                </c:pt>
                <c:pt idx="129">
                  <c:v>60.310087719298252</c:v>
                </c:pt>
                <c:pt idx="130">
                  <c:v>56.062864912280688</c:v>
                </c:pt>
                <c:pt idx="131">
                  <c:v>60.208333333333336</c:v>
                </c:pt>
                <c:pt idx="132">
                  <c:v>60.701754385964911</c:v>
                </c:pt>
                <c:pt idx="133">
                  <c:v>64.908626315789476</c:v>
                </c:pt>
                <c:pt idx="134">
                  <c:v>66.7251456140351</c:v>
                </c:pt>
                <c:pt idx="135">
                  <c:v>63.419663157894732</c:v>
                </c:pt>
                <c:pt idx="136">
                  <c:v>55.510307017543852</c:v>
                </c:pt>
                <c:pt idx="137">
                  <c:v>52.948538596491225</c:v>
                </c:pt>
                <c:pt idx="138">
                  <c:v>50.721324561403513</c:v>
                </c:pt>
                <c:pt idx="139">
                  <c:v>51.155701754385966</c:v>
                </c:pt>
                <c:pt idx="140">
                  <c:v>56.440789473684212</c:v>
                </c:pt>
                <c:pt idx="141">
                  <c:v>65.937864912280702</c:v>
                </c:pt>
                <c:pt idx="142">
                  <c:v>69.084794736842113</c:v>
                </c:pt>
                <c:pt idx="143">
                  <c:v>69.493421052631575</c:v>
                </c:pt>
                <c:pt idx="144">
                  <c:v>67.147661403508764</c:v>
                </c:pt>
                <c:pt idx="145">
                  <c:v>71.71052631578948</c:v>
                </c:pt>
                <c:pt idx="146">
                  <c:v>74.013887719298253</c:v>
                </c:pt>
                <c:pt idx="147">
                  <c:v>73.228070175438603</c:v>
                </c:pt>
                <c:pt idx="148">
                  <c:v>67.334794736842113</c:v>
                </c:pt>
                <c:pt idx="149">
                  <c:v>69.39473684210526</c:v>
                </c:pt>
                <c:pt idx="150">
                  <c:v>75.189868421052637</c:v>
                </c:pt>
                <c:pt idx="151">
                  <c:v>86.611766666666668</c:v>
                </c:pt>
                <c:pt idx="152">
                  <c:v>89.269150877192999</c:v>
                </c:pt>
                <c:pt idx="153">
                  <c:v>89.605994736842106</c:v>
                </c:pt>
                <c:pt idx="154">
                  <c:v>86.83055438596493</c:v>
                </c:pt>
                <c:pt idx="155">
                  <c:v>88.01608070175439</c:v>
                </c:pt>
                <c:pt idx="156">
                  <c:v>85.919957894736825</c:v>
                </c:pt>
                <c:pt idx="157">
                  <c:v>88.479898245614038</c:v>
                </c:pt>
                <c:pt idx="158">
                  <c:v>98.540087719298242</c:v>
                </c:pt>
                <c:pt idx="159">
                  <c:v>98.442396491228081</c:v>
                </c:pt>
                <c:pt idx="160">
                  <c:v>100.55497894736841</c:v>
                </c:pt>
                <c:pt idx="161">
                  <c:v>98.09576140350876</c:v>
                </c:pt>
                <c:pt idx="162">
                  <c:v>99.055556140350873</c:v>
                </c:pt>
                <c:pt idx="163">
                  <c:v>101.83918245614035</c:v>
                </c:pt>
                <c:pt idx="164">
                  <c:v>99.461501754385978</c:v>
                </c:pt>
                <c:pt idx="165">
                  <c:v>97.25709122807018</c:v>
                </c:pt>
                <c:pt idx="166">
                  <c:v>99.391082456140353</c:v>
                </c:pt>
                <c:pt idx="167">
                  <c:v>99.317980701754394</c:v>
                </c:pt>
                <c:pt idx="168">
                  <c:v>94.442982456140356</c:v>
                </c:pt>
                <c:pt idx="169">
                  <c:v>100.40716315789474</c:v>
                </c:pt>
                <c:pt idx="170">
                  <c:v>102.72880175438596</c:v>
                </c:pt>
                <c:pt idx="171">
                  <c:v>103.7529245614035</c:v>
                </c:pt>
                <c:pt idx="172">
                  <c:v>105.9159350877193</c:v>
                </c:pt>
                <c:pt idx="173">
                  <c:v>113.61257368421052</c:v>
                </c:pt>
                <c:pt idx="174">
                  <c:v>130.3888894736842</c:v>
                </c:pt>
                <c:pt idx="175">
                  <c:v>135.61257192982458</c:v>
                </c:pt>
                <c:pt idx="176">
                  <c:v>137.73618421052632</c:v>
                </c:pt>
                <c:pt idx="177">
                  <c:v>138.37061228070178</c:v>
                </c:pt>
                <c:pt idx="178">
                  <c:v>143.60453157894736</c:v>
                </c:pt>
                <c:pt idx="179">
                  <c:v>152.23976666666667</c:v>
                </c:pt>
                <c:pt idx="180">
                  <c:v>153.16812807017544</c:v>
                </c:pt>
                <c:pt idx="181">
                  <c:v>158.79897719298245</c:v>
                </c:pt>
                <c:pt idx="182">
                  <c:v>162.24561578947367</c:v>
                </c:pt>
                <c:pt idx="183">
                  <c:v>157.59576140350876</c:v>
                </c:pt>
                <c:pt idx="184">
                  <c:v>160.17032280701753</c:v>
                </c:pt>
                <c:pt idx="185">
                  <c:v>159.20614035087721</c:v>
                </c:pt>
                <c:pt idx="186">
                  <c:v>162.86257192982458</c:v>
                </c:pt>
                <c:pt idx="187">
                  <c:v>161.18567368421051</c:v>
                </c:pt>
                <c:pt idx="188">
                  <c:v>166.60475263157895</c:v>
                </c:pt>
                <c:pt idx="189">
                  <c:v>162.93347894736843</c:v>
                </c:pt>
                <c:pt idx="190">
                  <c:v>157.25219298245614</c:v>
                </c:pt>
                <c:pt idx="191">
                  <c:v>156.55336315789472</c:v>
                </c:pt>
                <c:pt idx="192">
                  <c:v>169.66008771929825</c:v>
                </c:pt>
                <c:pt idx="193">
                  <c:v>183.00877192982455</c:v>
                </c:pt>
                <c:pt idx="194">
                  <c:v>195.13157894736841</c:v>
                </c:pt>
                <c:pt idx="195">
                  <c:v>194.9232456140351</c:v>
                </c:pt>
                <c:pt idx="196">
                  <c:v>186.23537894736842</c:v>
                </c:pt>
                <c:pt idx="197">
                  <c:v>186.64839122807018</c:v>
                </c:pt>
                <c:pt idx="198">
                  <c:v>182.69809999999998</c:v>
                </c:pt>
                <c:pt idx="199">
                  <c:v>179.68274912280702</c:v>
                </c:pt>
                <c:pt idx="200">
                  <c:v>180.32967894736842</c:v>
                </c:pt>
                <c:pt idx="201">
                  <c:v>167.38157894736841</c:v>
                </c:pt>
                <c:pt idx="202">
                  <c:v>164.91301052631579</c:v>
                </c:pt>
                <c:pt idx="203">
                  <c:v>158.80482456140351</c:v>
                </c:pt>
                <c:pt idx="204">
                  <c:v>165.48318947368421</c:v>
                </c:pt>
                <c:pt idx="205">
                  <c:v>163.02485263157897</c:v>
                </c:pt>
                <c:pt idx="206">
                  <c:v>162.00146140350878</c:v>
                </c:pt>
                <c:pt idx="207">
                  <c:v>160.97894912280702</c:v>
                </c:pt>
                <c:pt idx="208">
                  <c:v>151.73026315789474</c:v>
                </c:pt>
                <c:pt idx="209">
                  <c:v>148.35233684210527</c:v>
                </c:pt>
                <c:pt idx="210">
                  <c:v>150.64692807017545</c:v>
                </c:pt>
                <c:pt idx="211">
                  <c:v>148.48464736842107</c:v>
                </c:pt>
                <c:pt idx="212">
                  <c:v>149.72295263157895</c:v>
                </c:pt>
                <c:pt idx="213">
                  <c:v>154.46133508771928</c:v>
                </c:pt>
                <c:pt idx="214">
                  <c:v>141.50930357142857</c:v>
                </c:pt>
                <c:pt idx="215">
                  <c:v>141.67690000000002</c:v>
                </c:pt>
                <c:pt idx="216">
                  <c:v>134.71491228070175</c:v>
                </c:pt>
                <c:pt idx="217">
                  <c:v>139.95935789473685</c:v>
                </c:pt>
                <c:pt idx="218">
                  <c:v>146.12865614035087</c:v>
                </c:pt>
                <c:pt idx="219">
                  <c:v>150.83260175438596</c:v>
                </c:pt>
                <c:pt idx="220">
                  <c:v>155.30774912280702</c:v>
                </c:pt>
                <c:pt idx="221">
                  <c:v>160.55117017543859</c:v>
                </c:pt>
                <c:pt idx="222">
                  <c:v>165.96125789473683</c:v>
                </c:pt>
                <c:pt idx="223">
                  <c:v>160.30654642857144</c:v>
                </c:pt>
                <c:pt idx="224">
                  <c:v>162.54910535714288</c:v>
                </c:pt>
                <c:pt idx="225">
                  <c:v>161.90104285714284</c:v>
                </c:pt>
                <c:pt idx="226">
                  <c:v>160.47982857142861</c:v>
                </c:pt>
                <c:pt idx="227">
                  <c:v>153.9985125</c:v>
                </c:pt>
                <c:pt idx="228">
                  <c:v>134.98809285714287</c:v>
                </c:pt>
                <c:pt idx="229">
                  <c:v>133.33110000000002</c:v>
                </c:pt>
                <c:pt idx="230">
                  <c:v>134.7559517857143</c:v>
                </c:pt>
                <c:pt idx="231">
                  <c:v>136.19121964285713</c:v>
                </c:pt>
                <c:pt idx="232">
                  <c:v>138.65253214285713</c:v>
                </c:pt>
                <c:pt idx="233">
                  <c:v>137.92113214285715</c:v>
                </c:pt>
                <c:pt idx="234">
                  <c:v>135.84598392857143</c:v>
                </c:pt>
                <c:pt idx="235">
                  <c:v>131.390625</c:v>
                </c:pt>
                <c:pt idx="236">
                  <c:v>126.39211250000001</c:v>
                </c:pt>
                <c:pt idx="237">
                  <c:v>126.69419642857143</c:v>
                </c:pt>
                <c:pt idx="238">
                  <c:v>130.05134107142857</c:v>
                </c:pt>
                <c:pt idx="239">
                  <c:v>133.42857142857142</c:v>
                </c:pt>
                <c:pt idx="240">
                  <c:v>135.37053571428572</c:v>
                </c:pt>
                <c:pt idx="241">
                  <c:v>136.296875</c:v>
                </c:pt>
                <c:pt idx="242">
                  <c:v>127.20982142857143</c:v>
                </c:pt>
                <c:pt idx="243">
                  <c:v>122.68675714285713</c:v>
                </c:pt>
                <c:pt idx="244">
                  <c:v>122.68824464285714</c:v>
                </c:pt>
                <c:pt idx="245">
                  <c:v>123.69121964285715</c:v>
                </c:pt>
                <c:pt idx="246">
                  <c:v>121.53571428571429</c:v>
                </c:pt>
                <c:pt idx="247">
                  <c:v>115.15</c:v>
                </c:pt>
                <c:pt idx="248">
                  <c:v>110.60706607142858</c:v>
                </c:pt>
                <c:pt idx="249">
                  <c:v>106.5130875</c:v>
                </c:pt>
                <c:pt idx="250">
                  <c:v>99.907924999999992</c:v>
                </c:pt>
                <c:pt idx="251">
                  <c:v>96.217212499999988</c:v>
                </c:pt>
                <c:pt idx="252">
                  <c:v>94.028860714285727</c:v>
                </c:pt>
                <c:pt idx="253">
                  <c:v>90.529651785714279</c:v>
                </c:pt>
                <c:pt idx="254">
                  <c:v>91.751430357142837</c:v>
                </c:pt>
                <c:pt idx="255">
                  <c:v>93.400935714285723</c:v>
                </c:pt>
                <c:pt idx="256">
                  <c:v>92.897123214285713</c:v>
                </c:pt>
                <c:pt idx="257">
                  <c:v>90.200298214285709</c:v>
                </c:pt>
                <c:pt idx="258">
                  <c:v>96.710662499999998</c:v>
                </c:pt>
                <c:pt idx="259">
                  <c:v>92.863451785714304</c:v>
                </c:pt>
                <c:pt idx="260">
                  <c:v>91.543510714285731</c:v>
                </c:pt>
                <c:pt idx="261">
                  <c:v>94.963899999999995</c:v>
                </c:pt>
                <c:pt idx="262">
                  <c:v>93.179791071428568</c:v>
                </c:pt>
                <c:pt idx="263">
                  <c:v>91.310803571428579</c:v>
                </c:pt>
                <c:pt idx="264">
                  <c:v>87.638333928571427</c:v>
                </c:pt>
                <c:pt idx="265">
                  <c:v>81.063066071428565</c:v>
                </c:pt>
                <c:pt idx="266">
                  <c:v>82.820178571428571</c:v>
                </c:pt>
                <c:pt idx="267">
                  <c:v>83.819523214285709</c:v>
                </c:pt>
                <c:pt idx="268">
                  <c:v>82.570789285714298</c:v>
                </c:pt>
                <c:pt idx="269">
                  <c:v>81.620244642857159</c:v>
                </c:pt>
                <c:pt idx="270">
                  <c:v>86.960103571428576</c:v>
                </c:pt>
                <c:pt idx="271">
                  <c:v>92.514719642857145</c:v>
                </c:pt>
                <c:pt idx="272">
                  <c:v>94.318301785714297</c:v>
                </c:pt>
                <c:pt idx="273">
                  <c:v>89.345719642857148</c:v>
                </c:pt>
                <c:pt idx="274">
                  <c:v>87.953601785714298</c:v>
                </c:pt>
                <c:pt idx="275">
                  <c:v>77.997857142857143</c:v>
                </c:pt>
                <c:pt idx="276">
                  <c:v>78.897082142857144</c:v>
                </c:pt>
                <c:pt idx="277">
                  <c:v>79.579762500000001</c:v>
                </c:pt>
                <c:pt idx="278">
                  <c:v>81.785549999999986</c:v>
                </c:pt>
                <c:pt idx="279">
                  <c:v>78.555416071428567</c:v>
                </c:pt>
                <c:pt idx="280">
                  <c:v>76.317321428571418</c:v>
                </c:pt>
                <c:pt idx="281">
                  <c:v>74.13686785714286</c:v>
                </c:pt>
                <c:pt idx="282">
                  <c:v>69.299314285714303</c:v>
                </c:pt>
                <c:pt idx="283">
                  <c:v>69.355089285714286</c:v>
                </c:pt>
                <c:pt idx="284">
                  <c:v>73.085289285714282</c:v>
                </c:pt>
                <c:pt idx="285">
                  <c:v>72.817505357142849</c:v>
                </c:pt>
                <c:pt idx="286">
                  <c:v>72.743776785714289</c:v>
                </c:pt>
                <c:pt idx="287">
                  <c:v>71.311757142857147</c:v>
                </c:pt>
                <c:pt idx="288">
                  <c:v>71.301341071428553</c:v>
                </c:pt>
                <c:pt idx="289">
                  <c:v>72.763392857142861</c:v>
                </c:pt>
                <c:pt idx="290">
                  <c:v>76.095980357142849</c:v>
                </c:pt>
                <c:pt idx="291">
                  <c:v>73.408482142857139</c:v>
                </c:pt>
                <c:pt idx="292">
                  <c:v>73.001485714285735</c:v>
                </c:pt>
                <c:pt idx="293">
                  <c:v>71.143825000000007</c:v>
                </c:pt>
                <c:pt idx="294">
                  <c:v>71.812426785714294</c:v>
                </c:pt>
                <c:pt idx="295">
                  <c:v>70.635639285714277</c:v>
                </c:pt>
                <c:pt idx="296">
                  <c:v>70.098735714285709</c:v>
                </c:pt>
                <c:pt idx="297">
                  <c:v>60.950594642857141</c:v>
                </c:pt>
                <c:pt idx="298">
                  <c:v>51.644196428571426</c:v>
                </c:pt>
                <c:pt idx="299">
                  <c:v>52.22537321428571</c:v>
                </c:pt>
                <c:pt idx="300">
                  <c:v>51.427307142857146</c:v>
                </c:pt>
                <c:pt idx="301">
                  <c:v>53.697842857142859</c:v>
                </c:pt>
                <c:pt idx="302">
                  <c:v>54.438987499999989</c:v>
                </c:pt>
                <c:pt idx="303">
                  <c:v>54.938391071428562</c:v>
                </c:pt>
                <c:pt idx="304">
                  <c:v>59.179612500000005</c:v>
                </c:pt>
                <c:pt idx="305">
                  <c:v>60.718751785714296</c:v>
                </c:pt>
                <c:pt idx="306">
                  <c:v>58.59099642857143</c:v>
                </c:pt>
                <c:pt idx="307">
                  <c:v>55.028869642857146</c:v>
                </c:pt>
                <c:pt idx="308">
                  <c:v>53.015476785714291</c:v>
                </c:pt>
                <c:pt idx="309">
                  <c:v>52.320610714285714</c:v>
                </c:pt>
                <c:pt idx="310">
                  <c:v>55.701116071428579</c:v>
                </c:pt>
                <c:pt idx="311">
                  <c:v>58.017262500000001</c:v>
                </c:pt>
                <c:pt idx="312">
                  <c:v>56.614882142857148</c:v>
                </c:pt>
                <c:pt idx="313">
                  <c:v>60.662573214285715</c:v>
                </c:pt>
                <c:pt idx="314">
                  <c:v>62.054316071428573</c:v>
                </c:pt>
                <c:pt idx="315">
                  <c:v>62.667633928571426</c:v>
                </c:pt>
                <c:pt idx="316">
                  <c:v>61.648512499999995</c:v>
                </c:pt>
                <c:pt idx="317">
                  <c:v>60.492558928571434</c:v>
                </c:pt>
                <c:pt idx="318">
                  <c:v>61.151785714285715</c:v>
                </c:pt>
                <c:pt idx="319">
                  <c:v>63.462798214285712</c:v>
                </c:pt>
                <c:pt idx="320">
                  <c:v>63.796875</c:v>
                </c:pt>
                <c:pt idx="321">
                  <c:v>62.536160714285707</c:v>
                </c:pt>
                <c:pt idx="322">
                  <c:v>60.479464285714293</c:v>
                </c:pt>
                <c:pt idx="323">
                  <c:v>59.291071428571435</c:v>
                </c:pt>
                <c:pt idx="324">
                  <c:v>57.208705357142854</c:v>
                </c:pt>
                <c:pt idx="325">
                  <c:v>55.880951785714281</c:v>
                </c:pt>
                <c:pt idx="326">
                  <c:v>57.361012500000001</c:v>
                </c:pt>
                <c:pt idx="327">
                  <c:v>59.534746428571431</c:v>
                </c:pt>
                <c:pt idx="328">
                  <c:v>59.46369107142857</c:v>
                </c:pt>
                <c:pt idx="329">
                  <c:v>58.455803571428568</c:v>
                </c:pt>
                <c:pt idx="330">
                  <c:v>57.262499999999996</c:v>
                </c:pt>
                <c:pt idx="331">
                  <c:v>57.100967857142855</c:v>
                </c:pt>
                <c:pt idx="332">
                  <c:v>54.745535714285715</c:v>
                </c:pt>
                <c:pt idx="333">
                  <c:v>53.952976785714284</c:v>
                </c:pt>
                <c:pt idx="334">
                  <c:v>55.315326785714284</c:v>
                </c:pt>
                <c:pt idx="335">
                  <c:v>55.138392857142854</c:v>
                </c:pt>
                <c:pt idx="336">
                  <c:v>55.010416071428565</c:v>
                </c:pt>
                <c:pt idx="337">
                  <c:v>54.366071428571431</c:v>
                </c:pt>
                <c:pt idx="338">
                  <c:v>53.845237499999996</c:v>
                </c:pt>
                <c:pt idx="339">
                  <c:v>53.555058928571427</c:v>
                </c:pt>
                <c:pt idx="340">
                  <c:v>53.745535714285715</c:v>
                </c:pt>
                <c:pt idx="341">
                  <c:v>52.732887499999997</c:v>
                </c:pt>
                <c:pt idx="342">
                  <c:v>53.879464285714285</c:v>
                </c:pt>
                <c:pt idx="343">
                  <c:v>53.383928571428569</c:v>
                </c:pt>
                <c:pt idx="344">
                  <c:v>52.637648214285711</c:v>
                </c:pt>
                <c:pt idx="345">
                  <c:v>52.103869642857141</c:v>
                </c:pt>
                <c:pt idx="346">
                  <c:v>52.058035714285715</c:v>
                </c:pt>
                <c:pt idx="347">
                  <c:v>52.000298214285714</c:v>
                </c:pt>
                <c:pt idx="348">
                  <c:v>52.876191071428579</c:v>
                </c:pt>
                <c:pt idx="349">
                  <c:v>52.658630357142854</c:v>
                </c:pt>
                <c:pt idx="350">
                  <c:v>51.292857142857144</c:v>
                </c:pt>
                <c:pt idx="351">
                  <c:v>50.916964285714286</c:v>
                </c:pt>
                <c:pt idx="352">
                  <c:v>52.028839285714291</c:v>
                </c:pt>
                <c:pt idx="353">
                  <c:v>50.717648214285717</c:v>
                </c:pt>
                <c:pt idx="354">
                  <c:v>50.712067857142863</c:v>
                </c:pt>
                <c:pt idx="355">
                  <c:v>49.965714285714284</c:v>
                </c:pt>
                <c:pt idx="356">
                  <c:v>49.981325000000005</c:v>
                </c:pt>
                <c:pt idx="357">
                  <c:v>50.03125</c:v>
                </c:pt>
                <c:pt idx="358">
                  <c:v>50.01770892857143</c:v>
                </c:pt>
                <c:pt idx="359">
                  <c:v>50.09375</c:v>
                </c:pt>
                <c:pt idx="360">
                  <c:v>50.026785714285715</c:v>
                </c:pt>
                <c:pt idx="361">
                  <c:v>49.464285714285715</c:v>
                </c:pt>
                <c:pt idx="362">
                  <c:v>49.428571428571431</c:v>
                </c:pt>
                <c:pt idx="363">
                  <c:v>49.5046125</c:v>
                </c:pt>
                <c:pt idx="364">
                  <c:v>49.427083928571435</c:v>
                </c:pt>
              </c:numCache>
            </c:numRef>
          </c:val>
          <c:smooth val="0"/>
          <c:extLst>
            <c:ext xmlns:c16="http://schemas.microsoft.com/office/drawing/2014/chart" uri="{C3380CC4-5D6E-409C-BE32-E72D297353CC}">
              <c16:uniqueId val="{00000002-4A76-4A2B-BCB4-9A89BDE9DBEB}"/>
            </c:ext>
          </c:extLst>
        </c:ser>
        <c:dLbls>
          <c:showLegendKey val="0"/>
          <c:showVal val="0"/>
          <c:showCatName val="0"/>
          <c:showSerName val="0"/>
          <c:showPercent val="0"/>
          <c:showBubbleSize val="0"/>
        </c:dLbls>
        <c:marker val="1"/>
        <c:smooth val="0"/>
        <c:axId val="660328544"/>
        <c:axId val="669761232"/>
      </c:lineChart>
      <c:dateAx>
        <c:axId val="660328544"/>
        <c:scaling>
          <c:orientation val="minMax"/>
        </c:scaling>
        <c:delete val="0"/>
        <c:axPos val="b"/>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9761232"/>
        <c:crosses val="autoZero"/>
        <c:auto val="1"/>
        <c:lblOffset val="100"/>
        <c:baseTimeUnit val="days"/>
        <c:majorUnit val="1"/>
        <c:majorTimeUnit val="months"/>
        <c:minorUnit val="1"/>
        <c:minorTimeUnit val="days"/>
      </c:dateAx>
      <c:valAx>
        <c:axId val="669761232"/>
        <c:scaling>
          <c:orientation val="minMax"/>
          <c:max val="600"/>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0328544"/>
        <c:crosses val="autoZero"/>
        <c:crossBetween val="between"/>
      </c:valAx>
      <c:spPr>
        <a:noFill/>
        <a:ln>
          <a:noFill/>
        </a:ln>
        <a:effectLst/>
      </c:spPr>
    </c:plotArea>
    <c:legend>
      <c:legendPos val="b"/>
      <c:legendEntry>
        <c:idx val="1"/>
        <c:delete val="1"/>
      </c:legendEntry>
      <c:layout>
        <c:manualLayout>
          <c:xMode val="edge"/>
          <c:yMode val="edge"/>
          <c:x val="4.7135283038528153E-2"/>
          <c:y val="5.4418357009194347E-2"/>
          <c:w val="0.40245784846286481"/>
          <c:h val="0.1253026672026510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892621373919671E-2"/>
          <c:y val="2.7117643359540058E-2"/>
          <c:w val="0.91683061250031539"/>
          <c:h val="0.87767089158469158"/>
        </c:manualLayout>
      </c:layout>
      <c:lineChart>
        <c:grouping val="standard"/>
        <c:varyColors val="0"/>
        <c:ser>
          <c:idx val="2"/>
          <c:order val="0"/>
          <c:tx>
            <c:v>Daily Average Reservoir Outflow, cfs</c:v>
          </c:tx>
          <c:spPr>
            <a:ln w="28575" cap="rnd">
              <a:solidFill>
                <a:schemeClr val="tx1"/>
              </a:solidFill>
              <a:round/>
            </a:ln>
            <a:effectLst/>
          </c:spPr>
          <c:marker>
            <c:symbol val="none"/>
          </c:marker>
          <c:cat>
            <c:numRef>
              <c:f>'Data Summary'!$C$4:$C$368</c:f>
              <c:numCache>
                <c:formatCode>m/d/yyyy</c:formatCode>
                <c:ptCount val="365"/>
                <c:pt idx="0">
                  <c:v>43831</c:v>
                </c:pt>
                <c:pt idx="1">
                  <c:v>43832</c:v>
                </c:pt>
                <c:pt idx="2">
                  <c:v>43833</c:v>
                </c:pt>
                <c:pt idx="3">
                  <c:v>43834</c:v>
                </c:pt>
                <c:pt idx="4">
                  <c:v>43835</c:v>
                </c:pt>
                <c:pt idx="5">
                  <c:v>43836</c:v>
                </c:pt>
                <c:pt idx="6">
                  <c:v>43837</c:v>
                </c:pt>
                <c:pt idx="7">
                  <c:v>43838</c:v>
                </c:pt>
                <c:pt idx="8">
                  <c:v>43839</c:v>
                </c:pt>
                <c:pt idx="9">
                  <c:v>43840</c:v>
                </c:pt>
                <c:pt idx="10">
                  <c:v>43841</c:v>
                </c:pt>
                <c:pt idx="11">
                  <c:v>43842</c:v>
                </c:pt>
                <c:pt idx="12">
                  <c:v>43843</c:v>
                </c:pt>
                <c:pt idx="13">
                  <c:v>43844</c:v>
                </c:pt>
                <c:pt idx="14">
                  <c:v>43845</c:v>
                </c:pt>
                <c:pt idx="15">
                  <c:v>43846</c:v>
                </c:pt>
                <c:pt idx="16">
                  <c:v>43847</c:v>
                </c:pt>
                <c:pt idx="17">
                  <c:v>43848</c:v>
                </c:pt>
                <c:pt idx="18">
                  <c:v>43849</c:v>
                </c:pt>
                <c:pt idx="19">
                  <c:v>43850</c:v>
                </c:pt>
                <c:pt idx="20">
                  <c:v>43851</c:v>
                </c:pt>
                <c:pt idx="21">
                  <c:v>43852</c:v>
                </c:pt>
                <c:pt idx="22">
                  <c:v>43853</c:v>
                </c:pt>
                <c:pt idx="23">
                  <c:v>43854</c:v>
                </c:pt>
                <c:pt idx="24">
                  <c:v>43855</c:v>
                </c:pt>
                <c:pt idx="25">
                  <c:v>43856</c:v>
                </c:pt>
                <c:pt idx="26">
                  <c:v>43857</c:v>
                </c:pt>
                <c:pt idx="27">
                  <c:v>43858</c:v>
                </c:pt>
                <c:pt idx="28">
                  <c:v>43859</c:v>
                </c:pt>
                <c:pt idx="29">
                  <c:v>43860</c:v>
                </c:pt>
                <c:pt idx="30">
                  <c:v>43861</c:v>
                </c:pt>
                <c:pt idx="31">
                  <c:v>43862</c:v>
                </c:pt>
                <c:pt idx="32">
                  <c:v>43863</c:v>
                </c:pt>
                <c:pt idx="33">
                  <c:v>43864</c:v>
                </c:pt>
                <c:pt idx="34">
                  <c:v>43865</c:v>
                </c:pt>
                <c:pt idx="35">
                  <c:v>43866</c:v>
                </c:pt>
                <c:pt idx="36">
                  <c:v>43867</c:v>
                </c:pt>
                <c:pt idx="37">
                  <c:v>43868</c:v>
                </c:pt>
                <c:pt idx="38">
                  <c:v>43869</c:v>
                </c:pt>
                <c:pt idx="39">
                  <c:v>43870</c:v>
                </c:pt>
                <c:pt idx="40">
                  <c:v>43871</c:v>
                </c:pt>
                <c:pt idx="41">
                  <c:v>43872</c:v>
                </c:pt>
                <c:pt idx="42">
                  <c:v>43873</c:v>
                </c:pt>
                <c:pt idx="43">
                  <c:v>43874</c:v>
                </c:pt>
                <c:pt idx="44">
                  <c:v>43875</c:v>
                </c:pt>
                <c:pt idx="45">
                  <c:v>43876</c:v>
                </c:pt>
                <c:pt idx="46">
                  <c:v>43877</c:v>
                </c:pt>
                <c:pt idx="47">
                  <c:v>43878</c:v>
                </c:pt>
                <c:pt idx="48">
                  <c:v>43879</c:v>
                </c:pt>
                <c:pt idx="49">
                  <c:v>43880</c:v>
                </c:pt>
                <c:pt idx="50">
                  <c:v>43881</c:v>
                </c:pt>
                <c:pt idx="51">
                  <c:v>43882</c:v>
                </c:pt>
                <c:pt idx="52">
                  <c:v>43883</c:v>
                </c:pt>
                <c:pt idx="53">
                  <c:v>43884</c:v>
                </c:pt>
                <c:pt idx="54">
                  <c:v>43885</c:v>
                </c:pt>
                <c:pt idx="55">
                  <c:v>43886</c:v>
                </c:pt>
                <c:pt idx="56">
                  <c:v>43887</c:v>
                </c:pt>
                <c:pt idx="57">
                  <c:v>43888</c:v>
                </c:pt>
                <c:pt idx="58">
                  <c:v>43889</c:v>
                </c:pt>
                <c:pt idx="59">
                  <c:v>43891</c:v>
                </c:pt>
                <c:pt idx="60">
                  <c:v>43892</c:v>
                </c:pt>
                <c:pt idx="61">
                  <c:v>43893</c:v>
                </c:pt>
                <c:pt idx="62">
                  <c:v>43894</c:v>
                </c:pt>
                <c:pt idx="63">
                  <c:v>43895</c:v>
                </c:pt>
                <c:pt idx="64">
                  <c:v>43896</c:v>
                </c:pt>
                <c:pt idx="65">
                  <c:v>43897</c:v>
                </c:pt>
                <c:pt idx="66">
                  <c:v>43898</c:v>
                </c:pt>
                <c:pt idx="67">
                  <c:v>43899</c:v>
                </c:pt>
                <c:pt idx="68">
                  <c:v>43900</c:v>
                </c:pt>
                <c:pt idx="69">
                  <c:v>43901</c:v>
                </c:pt>
                <c:pt idx="70">
                  <c:v>43902</c:v>
                </c:pt>
                <c:pt idx="71">
                  <c:v>43903</c:v>
                </c:pt>
                <c:pt idx="72">
                  <c:v>43904</c:v>
                </c:pt>
                <c:pt idx="73">
                  <c:v>43905</c:v>
                </c:pt>
                <c:pt idx="74">
                  <c:v>43906</c:v>
                </c:pt>
                <c:pt idx="75">
                  <c:v>43907</c:v>
                </c:pt>
                <c:pt idx="76">
                  <c:v>43908</c:v>
                </c:pt>
                <c:pt idx="77">
                  <c:v>43909</c:v>
                </c:pt>
                <c:pt idx="78">
                  <c:v>43910</c:v>
                </c:pt>
                <c:pt idx="79">
                  <c:v>43911</c:v>
                </c:pt>
                <c:pt idx="80">
                  <c:v>43912</c:v>
                </c:pt>
                <c:pt idx="81">
                  <c:v>43913</c:v>
                </c:pt>
                <c:pt idx="82">
                  <c:v>43914</c:v>
                </c:pt>
                <c:pt idx="83">
                  <c:v>43915</c:v>
                </c:pt>
                <c:pt idx="84">
                  <c:v>43916</c:v>
                </c:pt>
                <c:pt idx="85">
                  <c:v>43917</c:v>
                </c:pt>
                <c:pt idx="86">
                  <c:v>43918</c:v>
                </c:pt>
                <c:pt idx="87">
                  <c:v>43919</c:v>
                </c:pt>
                <c:pt idx="88">
                  <c:v>43920</c:v>
                </c:pt>
                <c:pt idx="89">
                  <c:v>43921</c:v>
                </c:pt>
                <c:pt idx="90">
                  <c:v>43922</c:v>
                </c:pt>
                <c:pt idx="91">
                  <c:v>43923</c:v>
                </c:pt>
                <c:pt idx="92">
                  <c:v>43924</c:v>
                </c:pt>
                <c:pt idx="93">
                  <c:v>43925</c:v>
                </c:pt>
                <c:pt idx="94">
                  <c:v>43926</c:v>
                </c:pt>
                <c:pt idx="95">
                  <c:v>43927</c:v>
                </c:pt>
                <c:pt idx="96">
                  <c:v>43928</c:v>
                </c:pt>
                <c:pt idx="97">
                  <c:v>43929</c:v>
                </c:pt>
                <c:pt idx="98">
                  <c:v>43930</c:v>
                </c:pt>
                <c:pt idx="99">
                  <c:v>43931</c:v>
                </c:pt>
                <c:pt idx="100">
                  <c:v>43932</c:v>
                </c:pt>
                <c:pt idx="101">
                  <c:v>43933</c:v>
                </c:pt>
                <c:pt idx="102">
                  <c:v>43934</c:v>
                </c:pt>
                <c:pt idx="103">
                  <c:v>43935</c:v>
                </c:pt>
                <c:pt idx="104">
                  <c:v>43936</c:v>
                </c:pt>
                <c:pt idx="105">
                  <c:v>43937</c:v>
                </c:pt>
                <c:pt idx="106">
                  <c:v>43938</c:v>
                </c:pt>
                <c:pt idx="107">
                  <c:v>43939</c:v>
                </c:pt>
                <c:pt idx="108">
                  <c:v>43940</c:v>
                </c:pt>
                <c:pt idx="109">
                  <c:v>43941</c:v>
                </c:pt>
                <c:pt idx="110">
                  <c:v>43942</c:v>
                </c:pt>
                <c:pt idx="111">
                  <c:v>43943</c:v>
                </c:pt>
                <c:pt idx="112">
                  <c:v>43944</c:v>
                </c:pt>
                <c:pt idx="113">
                  <c:v>43945</c:v>
                </c:pt>
                <c:pt idx="114">
                  <c:v>43946</c:v>
                </c:pt>
                <c:pt idx="115">
                  <c:v>43947</c:v>
                </c:pt>
                <c:pt idx="116">
                  <c:v>43948</c:v>
                </c:pt>
                <c:pt idx="117">
                  <c:v>43949</c:v>
                </c:pt>
                <c:pt idx="118">
                  <c:v>43950</c:v>
                </c:pt>
                <c:pt idx="119">
                  <c:v>43951</c:v>
                </c:pt>
                <c:pt idx="120">
                  <c:v>43952</c:v>
                </c:pt>
                <c:pt idx="121">
                  <c:v>43953</c:v>
                </c:pt>
                <c:pt idx="122">
                  <c:v>43954</c:v>
                </c:pt>
                <c:pt idx="123">
                  <c:v>43955</c:v>
                </c:pt>
                <c:pt idx="124">
                  <c:v>43956</c:v>
                </c:pt>
                <c:pt idx="125">
                  <c:v>43957</c:v>
                </c:pt>
                <c:pt idx="126">
                  <c:v>43958</c:v>
                </c:pt>
                <c:pt idx="127">
                  <c:v>43959</c:v>
                </c:pt>
                <c:pt idx="128">
                  <c:v>43960</c:v>
                </c:pt>
                <c:pt idx="129">
                  <c:v>43961</c:v>
                </c:pt>
                <c:pt idx="130">
                  <c:v>43962</c:v>
                </c:pt>
                <c:pt idx="131">
                  <c:v>43963</c:v>
                </c:pt>
                <c:pt idx="132">
                  <c:v>43964</c:v>
                </c:pt>
                <c:pt idx="133">
                  <c:v>43965</c:v>
                </c:pt>
                <c:pt idx="134">
                  <c:v>43966</c:v>
                </c:pt>
                <c:pt idx="135">
                  <c:v>43967</c:v>
                </c:pt>
                <c:pt idx="136">
                  <c:v>43968</c:v>
                </c:pt>
                <c:pt idx="137">
                  <c:v>43969</c:v>
                </c:pt>
                <c:pt idx="138">
                  <c:v>43970</c:v>
                </c:pt>
                <c:pt idx="139">
                  <c:v>43971</c:v>
                </c:pt>
                <c:pt idx="140">
                  <c:v>43972</c:v>
                </c:pt>
                <c:pt idx="141">
                  <c:v>43973</c:v>
                </c:pt>
                <c:pt idx="142">
                  <c:v>43974</c:v>
                </c:pt>
                <c:pt idx="143">
                  <c:v>43975</c:v>
                </c:pt>
                <c:pt idx="144">
                  <c:v>43976</c:v>
                </c:pt>
                <c:pt idx="145">
                  <c:v>43977</c:v>
                </c:pt>
                <c:pt idx="146">
                  <c:v>43978</c:v>
                </c:pt>
                <c:pt idx="147">
                  <c:v>43979</c:v>
                </c:pt>
                <c:pt idx="148">
                  <c:v>43980</c:v>
                </c:pt>
                <c:pt idx="149">
                  <c:v>43981</c:v>
                </c:pt>
                <c:pt idx="150">
                  <c:v>43982</c:v>
                </c:pt>
                <c:pt idx="151">
                  <c:v>43983</c:v>
                </c:pt>
                <c:pt idx="152">
                  <c:v>43984</c:v>
                </c:pt>
                <c:pt idx="153">
                  <c:v>43985</c:v>
                </c:pt>
                <c:pt idx="154">
                  <c:v>43986</c:v>
                </c:pt>
                <c:pt idx="155">
                  <c:v>43987</c:v>
                </c:pt>
                <c:pt idx="156">
                  <c:v>43988</c:v>
                </c:pt>
                <c:pt idx="157">
                  <c:v>43989</c:v>
                </c:pt>
                <c:pt idx="158">
                  <c:v>43990</c:v>
                </c:pt>
                <c:pt idx="159">
                  <c:v>43991</c:v>
                </c:pt>
                <c:pt idx="160">
                  <c:v>43992</c:v>
                </c:pt>
                <c:pt idx="161">
                  <c:v>43993</c:v>
                </c:pt>
                <c:pt idx="162">
                  <c:v>43994</c:v>
                </c:pt>
                <c:pt idx="163">
                  <c:v>43995</c:v>
                </c:pt>
                <c:pt idx="164">
                  <c:v>43996</c:v>
                </c:pt>
                <c:pt idx="165">
                  <c:v>43997</c:v>
                </c:pt>
                <c:pt idx="166">
                  <c:v>43998</c:v>
                </c:pt>
                <c:pt idx="167">
                  <c:v>43999</c:v>
                </c:pt>
                <c:pt idx="168">
                  <c:v>44000</c:v>
                </c:pt>
                <c:pt idx="169">
                  <c:v>44001</c:v>
                </c:pt>
                <c:pt idx="170">
                  <c:v>44002</c:v>
                </c:pt>
                <c:pt idx="171">
                  <c:v>44003</c:v>
                </c:pt>
                <c:pt idx="172">
                  <c:v>44004</c:v>
                </c:pt>
                <c:pt idx="173">
                  <c:v>44005</c:v>
                </c:pt>
                <c:pt idx="174">
                  <c:v>44006</c:v>
                </c:pt>
                <c:pt idx="175">
                  <c:v>44007</c:v>
                </c:pt>
                <c:pt idx="176">
                  <c:v>44008</c:v>
                </c:pt>
                <c:pt idx="177">
                  <c:v>44009</c:v>
                </c:pt>
                <c:pt idx="178">
                  <c:v>44010</c:v>
                </c:pt>
                <c:pt idx="179">
                  <c:v>44011</c:v>
                </c:pt>
                <c:pt idx="180">
                  <c:v>44012</c:v>
                </c:pt>
                <c:pt idx="181">
                  <c:v>44013</c:v>
                </c:pt>
                <c:pt idx="182">
                  <c:v>44014</c:v>
                </c:pt>
                <c:pt idx="183">
                  <c:v>44015</c:v>
                </c:pt>
                <c:pt idx="184">
                  <c:v>44016</c:v>
                </c:pt>
                <c:pt idx="185">
                  <c:v>44017</c:v>
                </c:pt>
                <c:pt idx="186">
                  <c:v>44018</c:v>
                </c:pt>
                <c:pt idx="187">
                  <c:v>44019</c:v>
                </c:pt>
                <c:pt idx="188">
                  <c:v>44020</c:v>
                </c:pt>
                <c:pt idx="189">
                  <c:v>44021</c:v>
                </c:pt>
                <c:pt idx="190">
                  <c:v>44022</c:v>
                </c:pt>
                <c:pt idx="191">
                  <c:v>44023</c:v>
                </c:pt>
                <c:pt idx="192">
                  <c:v>44024</c:v>
                </c:pt>
                <c:pt idx="193">
                  <c:v>44025</c:v>
                </c:pt>
                <c:pt idx="194">
                  <c:v>44026</c:v>
                </c:pt>
                <c:pt idx="195">
                  <c:v>44027</c:v>
                </c:pt>
                <c:pt idx="196">
                  <c:v>44028</c:v>
                </c:pt>
                <c:pt idx="197">
                  <c:v>44029</c:v>
                </c:pt>
                <c:pt idx="198">
                  <c:v>44030</c:v>
                </c:pt>
                <c:pt idx="199">
                  <c:v>44031</c:v>
                </c:pt>
                <c:pt idx="200">
                  <c:v>44032</c:v>
                </c:pt>
                <c:pt idx="201">
                  <c:v>44033</c:v>
                </c:pt>
                <c:pt idx="202">
                  <c:v>44034</c:v>
                </c:pt>
                <c:pt idx="203">
                  <c:v>44035</c:v>
                </c:pt>
                <c:pt idx="204">
                  <c:v>44036</c:v>
                </c:pt>
                <c:pt idx="205">
                  <c:v>44037</c:v>
                </c:pt>
                <c:pt idx="206">
                  <c:v>44038</c:v>
                </c:pt>
                <c:pt idx="207">
                  <c:v>44039</c:v>
                </c:pt>
                <c:pt idx="208">
                  <c:v>44040</c:v>
                </c:pt>
                <c:pt idx="209">
                  <c:v>44041</c:v>
                </c:pt>
                <c:pt idx="210">
                  <c:v>44042</c:v>
                </c:pt>
                <c:pt idx="211">
                  <c:v>44043</c:v>
                </c:pt>
                <c:pt idx="212">
                  <c:v>44044</c:v>
                </c:pt>
                <c:pt idx="213">
                  <c:v>44045</c:v>
                </c:pt>
                <c:pt idx="214">
                  <c:v>44046</c:v>
                </c:pt>
                <c:pt idx="215">
                  <c:v>44047</c:v>
                </c:pt>
                <c:pt idx="216">
                  <c:v>44048</c:v>
                </c:pt>
                <c:pt idx="217">
                  <c:v>44049</c:v>
                </c:pt>
                <c:pt idx="218">
                  <c:v>44050</c:v>
                </c:pt>
                <c:pt idx="219">
                  <c:v>44051</c:v>
                </c:pt>
                <c:pt idx="220">
                  <c:v>44052</c:v>
                </c:pt>
                <c:pt idx="221">
                  <c:v>44053</c:v>
                </c:pt>
                <c:pt idx="222">
                  <c:v>44054</c:v>
                </c:pt>
                <c:pt idx="223">
                  <c:v>44055</c:v>
                </c:pt>
                <c:pt idx="224">
                  <c:v>44056</c:v>
                </c:pt>
                <c:pt idx="225">
                  <c:v>44057</c:v>
                </c:pt>
                <c:pt idx="226">
                  <c:v>44058</c:v>
                </c:pt>
                <c:pt idx="227">
                  <c:v>44059</c:v>
                </c:pt>
                <c:pt idx="228">
                  <c:v>44060</c:v>
                </c:pt>
                <c:pt idx="229">
                  <c:v>44061</c:v>
                </c:pt>
                <c:pt idx="230">
                  <c:v>44062</c:v>
                </c:pt>
                <c:pt idx="231">
                  <c:v>44063</c:v>
                </c:pt>
                <c:pt idx="232">
                  <c:v>44064</c:v>
                </c:pt>
                <c:pt idx="233">
                  <c:v>44065</c:v>
                </c:pt>
                <c:pt idx="234">
                  <c:v>44066</c:v>
                </c:pt>
                <c:pt idx="235">
                  <c:v>44067</c:v>
                </c:pt>
                <c:pt idx="236">
                  <c:v>44068</c:v>
                </c:pt>
                <c:pt idx="237">
                  <c:v>44069</c:v>
                </c:pt>
                <c:pt idx="238">
                  <c:v>44070</c:v>
                </c:pt>
                <c:pt idx="239">
                  <c:v>44071</c:v>
                </c:pt>
                <c:pt idx="240">
                  <c:v>44072</c:v>
                </c:pt>
                <c:pt idx="241">
                  <c:v>44073</c:v>
                </c:pt>
                <c:pt idx="242">
                  <c:v>44074</c:v>
                </c:pt>
                <c:pt idx="243">
                  <c:v>44075</c:v>
                </c:pt>
                <c:pt idx="244">
                  <c:v>44076</c:v>
                </c:pt>
                <c:pt idx="245">
                  <c:v>44077</c:v>
                </c:pt>
                <c:pt idx="246">
                  <c:v>44078</c:v>
                </c:pt>
                <c:pt idx="247">
                  <c:v>44079</c:v>
                </c:pt>
                <c:pt idx="248">
                  <c:v>44080</c:v>
                </c:pt>
                <c:pt idx="249">
                  <c:v>44081</c:v>
                </c:pt>
                <c:pt idx="250">
                  <c:v>44082</c:v>
                </c:pt>
                <c:pt idx="251">
                  <c:v>44083</c:v>
                </c:pt>
                <c:pt idx="252">
                  <c:v>44084</c:v>
                </c:pt>
                <c:pt idx="253">
                  <c:v>44085</c:v>
                </c:pt>
                <c:pt idx="254">
                  <c:v>44086</c:v>
                </c:pt>
                <c:pt idx="255">
                  <c:v>44087</c:v>
                </c:pt>
                <c:pt idx="256">
                  <c:v>44088</c:v>
                </c:pt>
                <c:pt idx="257">
                  <c:v>44089</c:v>
                </c:pt>
                <c:pt idx="258">
                  <c:v>44090</c:v>
                </c:pt>
                <c:pt idx="259">
                  <c:v>44091</c:v>
                </c:pt>
                <c:pt idx="260">
                  <c:v>44092</c:v>
                </c:pt>
                <c:pt idx="261">
                  <c:v>44093</c:v>
                </c:pt>
                <c:pt idx="262">
                  <c:v>44094</c:v>
                </c:pt>
                <c:pt idx="263">
                  <c:v>44095</c:v>
                </c:pt>
                <c:pt idx="264">
                  <c:v>44096</c:v>
                </c:pt>
                <c:pt idx="265">
                  <c:v>44097</c:v>
                </c:pt>
                <c:pt idx="266">
                  <c:v>44098</c:v>
                </c:pt>
                <c:pt idx="267">
                  <c:v>44099</c:v>
                </c:pt>
                <c:pt idx="268">
                  <c:v>44100</c:v>
                </c:pt>
                <c:pt idx="269">
                  <c:v>44101</c:v>
                </c:pt>
                <c:pt idx="270">
                  <c:v>44102</c:v>
                </c:pt>
                <c:pt idx="271">
                  <c:v>44103</c:v>
                </c:pt>
                <c:pt idx="272">
                  <c:v>44104</c:v>
                </c:pt>
                <c:pt idx="273">
                  <c:v>44105</c:v>
                </c:pt>
                <c:pt idx="274">
                  <c:v>44106</c:v>
                </c:pt>
                <c:pt idx="275">
                  <c:v>44107</c:v>
                </c:pt>
                <c:pt idx="276">
                  <c:v>44108</c:v>
                </c:pt>
                <c:pt idx="277">
                  <c:v>44109</c:v>
                </c:pt>
                <c:pt idx="278">
                  <c:v>44110</c:v>
                </c:pt>
                <c:pt idx="279">
                  <c:v>44111</c:v>
                </c:pt>
                <c:pt idx="280">
                  <c:v>44112</c:v>
                </c:pt>
                <c:pt idx="281">
                  <c:v>44113</c:v>
                </c:pt>
                <c:pt idx="282">
                  <c:v>44114</c:v>
                </c:pt>
                <c:pt idx="283">
                  <c:v>44115</c:v>
                </c:pt>
                <c:pt idx="284">
                  <c:v>44116</c:v>
                </c:pt>
                <c:pt idx="285">
                  <c:v>44117</c:v>
                </c:pt>
                <c:pt idx="286">
                  <c:v>44118</c:v>
                </c:pt>
                <c:pt idx="287">
                  <c:v>44119</c:v>
                </c:pt>
                <c:pt idx="288">
                  <c:v>44120</c:v>
                </c:pt>
                <c:pt idx="289">
                  <c:v>44121</c:v>
                </c:pt>
                <c:pt idx="290">
                  <c:v>44122</c:v>
                </c:pt>
                <c:pt idx="291">
                  <c:v>44123</c:v>
                </c:pt>
                <c:pt idx="292">
                  <c:v>44124</c:v>
                </c:pt>
                <c:pt idx="293">
                  <c:v>44125</c:v>
                </c:pt>
                <c:pt idx="294">
                  <c:v>44126</c:v>
                </c:pt>
                <c:pt idx="295">
                  <c:v>44127</c:v>
                </c:pt>
                <c:pt idx="296">
                  <c:v>44128</c:v>
                </c:pt>
                <c:pt idx="297">
                  <c:v>44129</c:v>
                </c:pt>
                <c:pt idx="298">
                  <c:v>44130</c:v>
                </c:pt>
                <c:pt idx="299">
                  <c:v>44131</c:v>
                </c:pt>
                <c:pt idx="300">
                  <c:v>44132</c:v>
                </c:pt>
                <c:pt idx="301">
                  <c:v>44133</c:v>
                </c:pt>
                <c:pt idx="302">
                  <c:v>44134</c:v>
                </c:pt>
                <c:pt idx="303">
                  <c:v>44135</c:v>
                </c:pt>
                <c:pt idx="304">
                  <c:v>44136</c:v>
                </c:pt>
                <c:pt idx="305">
                  <c:v>44137</c:v>
                </c:pt>
                <c:pt idx="306">
                  <c:v>44138</c:v>
                </c:pt>
                <c:pt idx="307">
                  <c:v>44139</c:v>
                </c:pt>
                <c:pt idx="308">
                  <c:v>44140</c:v>
                </c:pt>
                <c:pt idx="309">
                  <c:v>44141</c:v>
                </c:pt>
                <c:pt idx="310">
                  <c:v>44142</c:v>
                </c:pt>
                <c:pt idx="311">
                  <c:v>44143</c:v>
                </c:pt>
                <c:pt idx="312">
                  <c:v>44144</c:v>
                </c:pt>
                <c:pt idx="313">
                  <c:v>44145</c:v>
                </c:pt>
                <c:pt idx="314">
                  <c:v>44146</c:v>
                </c:pt>
                <c:pt idx="315">
                  <c:v>44147</c:v>
                </c:pt>
                <c:pt idx="316">
                  <c:v>44148</c:v>
                </c:pt>
                <c:pt idx="317">
                  <c:v>44149</c:v>
                </c:pt>
                <c:pt idx="318">
                  <c:v>44150</c:v>
                </c:pt>
                <c:pt idx="319">
                  <c:v>44151</c:v>
                </c:pt>
                <c:pt idx="320">
                  <c:v>44152</c:v>
                </c:pt>
                <c:pt idx="321">
                  <c:v>44153</c:v>
                </c:pt>
                <c:pt idx="322">
                  <c:v>44154</c:v>
                </c:pt>
                <c:pt idx="323">
                  <c:v>44155</c:v>
                </c:pt>
                <c:pt idx="324">
                  <c:v>44156</c:v>
                </c:pt>
                <c:pt idx="325">
                  <c:v>44157</c:v>
                </c:pt>
                <c:pt idx="326">
                  <c:v>44158</c:v>
                </c:pt>
                <c:pt idx="327">
                  <c:v>44159</c:v>
                </c:pt>
                <c:pt idx="328">
                  <c:v>44160</c:v>
                </c:pt>
                <c:pt idx="329">
                  <c:v>44161</c:v>
                </c:pt>
                <c:pt idx="330">
                  <c:v>44162</c:v>
                </c:pt>
                <c:pt idx="331">
                  <c:v>44163</c:v>
                </c:pt>
                <c:pt idx="332">
                  <c:v>44164</c:v>
                </c:pt>
                <c:pt idx="333">
                  <c:v>44165</c:v>
                </c:pt>
                <c:pt idx="334">
                  <c:v>44166</c:v>
                </c:pt>
                <c:pt idx="335">
                  <c:v>44167</c:v>
                </c:pt>
                <c:pt idx="336">
                  <c:v>44168</c:v>
                </c:pt>
                <c:pt idx="337">
                  <c:v>44169</c:v>
                </c:pt>
                <c:pt idx="338">
                  <c:v>44170</c:v>
                </c:pt>
                <c:pt idx="339">
                  <c:v>44171</c:v>
                </c:pt>
                <c:pt idx="340">
                  <c:v>44172</c:v>
                </c:pt>
                <c:pt idx="341">
                  <c:v>44173</c:v>
                </c:pt>
                <c:pt idx="342">
                  <c:v>44174</c:v>
                </c:pt>
                <c:pt idx="343">
                  <c:v>44175</c:v>
                </c:pt>
                <c:pt idx="344">
                  <c:v>44176</c:v>
                </c:pt>
                <c:pt idx="345">
                  <c:v>44177</c:v>
                </c:pt>
                <c:pt idx="346">
                  <c:v>44178</c:v>
                </c:pt>
                <c:pt idx="347">
                  <c:v>44179</c:v>
                </c:pt>
                <c:pt idx="348">
                  <c:v>44180</c:v>
                </c:pt>
                <c:pt idx="349">
                  <c:v>44181</c:v>
                </c:pt>
                <c:pt idx="350">
                  <c:v>44182</c:v>
                </c:pt>
                <c:pt idx="351">
                  <c:v>44183</c:v>
                </c:pt>
                <c:pt idx="352">
                  <c:v>44184</c:v>
                </c:pt>
                <c:pt idx="353">
                  <c:v>44185</c:v>
                </c:pt>
                <c:pt idx="354">
                  <c:v>44186</c:v>
                </c:pt>
                <c:pt idx="355">
                  <c:v>44187</c:v>
                </c:pt>
                <c:pt idx="356">
                  <c:v>44188</c:v>
                </c:pt>
                <c:pt idx="357">
                  <c:v>44189</c:v>
                </c:pt>
                <c:pt idx="358">
                  <c:v>44190</c:v>
                </c:pt>
                <c:pt idx="359">
                  <c:v>44191</c:v>
                </c:pt>
                <c:pt idx="360">
                  <c:v>44192</c:v>
                </c:pt>
                <c:pt idx="361">
                  <c:v>44193</c:v>
                </c:pt>
                <c:pt idx="362">
                  <c:v>44194</c:v>
                </c:pt>
                <c:pt idx="363">
                  <c:v>44195</c:v>
                </c:pt>
                <c:pt idx="364">
                  <c:v>44196</c:v>
                </c:pt>
              </c:numCache>
            </c:numRef>
          </c:cat>
          <c:val>
            <c:numRef>
              <c:f>'Data Summary'!$M$4:$M$383</c:f>
              <c:numCache>
                <c:formatCode>General</c:formatCode>
                <c:ptCount val="380"/>
                <c:pt idx="0">
                  <c:v>87.852407407407398</c:v>
                </c:pt>
                <c:pt idx="1">
                  <c:v>84.497037037037046</c:v>
                </c:pt>
                <c:pt idx="2">
                  <c:v>82.700370370370365</c:v>
                </c:pt>
                <c:pt idx="3">
                  <c:v>80.359814814814825</c:v>
                </c:pt>
                <c:pt idx="4">
                  <c:v>78.563518518518521</c:v>
                </c:pt>
                <c:pt idx="5">
                  <c:v>78.178333333333342</c:v>
                </c:pt>
                <c:pt idx="6">
                  <c:v>78.117592592592601</c:v>
                </c:pt>
                <c:pt idx="7">
                  <c:v>77.737407407407403</c:v>
                </c:pt>
                <c:pt idx="8">
                  <c:v>76.729629629629628</c:v>
                </c:pt>
                <c:pt idx="9">
                  <c:v>75.380925925925922</c:v>
                </c:pt>
                <c:pt idx="10">
                  <c:v>74.680370370370369</c:v>
                </c:pt>
                <c:pt idx="11">
                  <c:v>75.255925925925922</c:v>
                </c:pt>
                <c:pt idx="12">
                  <c:v>75.97481481481482</c:v>
                </c:pt>
                <c:pt idx="13">
                  <c:v>76.109259259259247</c:v>
                </c:pt>
                <c:pt idx="14">
                  <c:v>76.414444444444442</c:v>
                </c:pt>
                <c:pt idx="15">
                  <c:v>76.843518518518522</c:v>
                </c:pt>
                <c:pt idx="16">
                  <c:v>80.570740740740732</c:v>
                </c:pt>
                <c:pt idx="17">
                  <c:v>81.454629629629636</c:v>
                </c:pt>
                <c:pt idx="18">
                  <c:v>81.629629629629633</c:v>
                </c:pt>
                <c:pt idx="19">
                  <c:v>81.645925925925923</c:v>
                </c:pt>
                <c:pt idx="20">
                  <c:v>81.129629629629633</c:v>
                </c:pt>
                <c:pt idx="21">
                  <c:v>80.451851851851856</c:v>
                </c:pt>
                <c:pt idx="22">
                  <c:v>79.128333333333345</c:v>
                </c:pt>
                <c:pt idx="23">
                  <c:v>77.958333333333329</c:v>
                </c:pt>
                <c:pt idx="24">
                  <c:v>76.833333333333329</c:v>
                </c:pt>
                <c:pt idx="25">
                  <c:v>77.520925925925923</c:v>
                </c:pt>
                <c:pt idx="26">
                  <c:v>78.907407407407405</c:v>
                </c:pt>
                <c:pt idx="27">
                  <c:v>78.166666666666671</c:v>
                </c:pt>
                <c:pt idx="28">
                  <c:v>78.330740740740751</c:v>
                </c:pt>
                <c:pt idx="29">
                  <c:v>80.862037037037041</c:v>
                </c:pt>
                <c:pt idx="30">
                  <c:v>82.759814814814831</c:v>
                </c:pt>
                <c:pt idx="31">
                  <c:v>82.270370370370372</c:v>
                </c:pt>
                <c:pt idx="32">
                  <c:v>82.527592592592612</c:v>
                </c:pt>
                <c:pt idx="33">
                  <c:v>80.787222222222226</c:v>
                </c:pt>
                <c:pt idx="34">
                  <c:v>80.569259259259269</c:v>
                </c:pt>
                <c:pt idx="35">
                  <c:v>80.226111111111109</c:v>
                </c:pt>
                <c:pt idx="36">
                  <c:v>80.197037037037049</c:v>
                </c:pt>
                <c:pt idx="37">
                  <c:v>81.355925925925931</c:v>
                </c:pt>
                <c:pt idx="38">
                  <c:v>79.978703703703715</c:v>
                </c:pt>
                <c:pt idx="39">
                  <c:v>80.033888888888882</c:v>
                </c:pt>
                <c:pt idx="40">
                  <c:v>80.004629629629633</c:v>
                </c:pt>
                <c:pt idx="41">
                  <c:v>80.415370370370383</c:v>
                </c:pt>
                <c:pt idx="42">
                  <c:v>80.742037037037051</c:v>
                </c:pt>
                <c:pt idx="43">
                  <c:v>80.437037037037044</c:v>
                </c:pt>
                <c:pt idx="44">
                  <c:v>81.110370370370376</c:v>
                </c:pt>
                <c:pt idx="45">
                  <c:v>81.299259259259259</c:v>
                </c:pt>
                <c:pt idx="46">
                  <c:v>81.547037037037043</c:v>
                </c:pt>
                <c:pt idx="47">
                  <c:v>81.99</c:v>
                </c:pt>
                <c:pt idx="48">
                  <c:v>82.475370370370371</c:v>
                </c:pt>
                <c:pt idx="49">
                  <c:v>83.097222222222229</c:v>
                </c:pt>
                <c:pt idx="50">
                  <c:v>83.413703703703703</c:v>
                </c:pt>
                <c:pt idx="51">
                  <c:v>83.231851851851857</c:v>
                </c:pt>
                <c:pt idx="52">
                  <c:v>83.188148148148144</c:v>
                </c:pt>
                <c:pt idx="53">
                  <c:v>82.873333333333335</c:v>
                </c:pt>
                <c:pt idx="54">
                  <c:v>82.688148148148144</c:v>
                </c:pt>
                <c:pt idx="55">
                  <c:v>81.336296296296297</c:v>
                </c:pt>
                <c:pt idx="56">
                  <c:v>82.199629629629626</c:v>
                </c:pt>
                <c:pt idx="57">
                  <c:v>81.433888888888887</c:v>
                </c:pt>
                <c:pt idx="58">
                  <c:v>81.786481481481488</c:v>
                </c:pt>
                <c:pt idx="59">
                  <c:v>82.587222222222223</c:v>
                </c:pt>
                <c:pt idx="60">
                  <c:v>82.361111111111114</c:v>
                </c:pt>
                <c:pt idx="61">
                  <c:v>82.891851851851854</c:v>
                </c:pt>
                <c:pt idx="62">
                  <c:v>83.981481481481481</c:v>
                </c:pt>
                <c:pt idx="63">
                  <c:v>83.592592592592595</c:v>
                </c:pt>
                <c:pt idx="64">
                  <c:v>83.395185185185184</c:v>
                </c:pt>
                <c:pt idx="65">
                  <c:v>82.728148148148136</c:v>
                </c:pt>
                <c:pt idx="66">
                  <c:v>82.464814814814815</c:v>
                </c:pt>
                <c:pt idx="67">
                  <c:v>82.750370370370376</c:v>
                </c:pt>
                <c:pt idx="68">
                  <c:v>82.763518518518524</c:v>
                </c:pt>
                <c:pt idx="69">
                  <c:v>82.314259259259259</c:v>
                </c:pt>
                <c:pt idx="70">
                  <c:v>83.268888888888895</c:v>
                </c:pt>
                <c:pt idx="71">
                  <c:v>83.77222222222224</c:v>
                </c:pt>
                <c:pt idx="72">
                  <c:v>84.13333333333334</c:v>
                </c:pt>
                <c:pt idx="73">
                  <c:v>87.577037037037044</c:v>
                </c:pt>
                <c:pt idx="74">
                  <c:v>87.096296296296316</c:v>
                </c:pt>
                <c:pt idx="75">
                  <c:v>87.942777777777792</c:v>
                </c:pt>
                <c:pt idx="76">
                  <c:v>87.329629629629636</c:v>
                </c:pt>
                <c:pt idx="77">
                  <c:v>88.405555555555566</c:v>
                </c:pt>
                <c:pt idx="78">
                  <c:v>90.559259259259278</c:v>
                </c:pt>
                <c:pt idx="79">
                  <c:v>91.89222222222223</c:v>
                </c:pt>
                <c:pt idx="80">
                  <c:v>93.38611111111112</c:v>
                </c:pt>
                <c:pt idx="81">
                  <c:v>93.691666666666677</c:v>
                </c:pt>
                <c:pt idx="82">
                  <c:v>95.318148148148154</c:v>
                </c:pt>
                <c:pt idx="83">
                  <c:v>96.298148148148158</c:v>
                </c:pt>
                <c:pt idx="84">
                  <c:v>97.45759259259259</c:v>
                </c:pt>
                <c:pt idx="85">
                  <c:v>100.68981481481481</c:v>
                </c:pt>
                <c:pt idx="86">
                  <c:v>101.17648148148147</c:v>
                </c:pt>
                <c:pt idx="87">
                  <c:v>101.70962962962962</c:v>
                </c:pt>
                <c:pt idx="88">
                  <c:v>104.36537037037036</c:v>
                </c:pt>
                <c:pt idx="89">
                  <c:v>108.27592592592592</c:v>
                </c:pt>
                <c:pt idx="90">
                  <c:v>109.1762962962963</c:v>
                </c:pt>
                <c:pt idx="91">
                  <c:v>107.50370370370371</c:v>
                </c:pt>
                <c:pt idx="92">
                  <c:v>106.04685185185184</c:v>
                </c:pt>
                <c:pt idx="93">
                  <c:v>107.48518518518519</c:v>
                </c:pt>
                <c:pt idx="94">
                  <c:v>108.78481481481482</c:v>
                </c:pt>
                <c:pt idx="95">
                  <c:v>109.95518518518519</c:v>
                </c:pt>
                <c:pt idx="96">
                  <c:v>110.40185185185184</c:v>
                </c:pt>
                <c:pt idx="97">
                  <c:v>111.85555555555555</c:v>
                </c:pt>
                <c:pt idx="98">
                  <c:v>113.11259259259259</c:v>
                </c:pt>
                <c:pt idx="99">
                  <c:v>115.81537037037036</c:v>
                </c:pt>
                <c:pt idx="100">
                  <c:v>119.31851851851852</c:v>
                </c:pt>
                <c:pt idx="101">
                  <c:v>124.26129629629629</c:v>
                </c:pt>
                <c:pt idx="102">
                  <c:v>131.8837037037037</c:v>
                </c:pt>
                <c:pt idx="103">
                  <c:v>135.17555555555555</c:v>
                </c:pt>
                <c:pt idx="104">
                  <c:v>139.55351851851853</c:v>
                </c:pt>
                <c:pt idx="105">
                  <c:v>139.69240740740739</c:v>
                </c:pt>
                <c:pt idx="106">
                  <c:v>137.18444444444444</c:v>
                </c:pt>
                <c:pt idx="107">
                  <c:v>138.67037037037036</c:v>
                </c:pt>
                <c:pt idx="108">
                  <c:v>141.5361111111111</c:v>
                </c:pt>
                <c:pt idx="109">
                  <c:v>143.43203703703705</c:v>
                </c:pt>
                <c:pt idx="110">
                  <c:v>148.11481481481482</c:v>
                </c:pt>
                <c:pt idx="111">
                  <c:v>147.13814814814816</c:v>
                </c:pt>
                <c:pt idx="112">
                  <c:v>147.74444444444444</c:v>
                </c:pt>
                <c:pt idx="113">
                  <c:v>149.88888888888889</c:v>
                </c:pt>
                <c:pt idx="114">
                  <c:v>155.5616666666667</c:v>
                </c:pt>
                <c:pt idx="115">
                  <c:v>161.34370370370368</c:v>
                </c:pt>
                <c:pt idx="116">
                  <c:v>165.13851851851854</c:v>
                </c:pt>
                <c:pt idx="117">
                  <c:v>164.53148148148151</c:v>
                </c:pt>
                <c:pt idx="118">
                  <c:v>173.39296296296294</c:v>
                </c:pt>
                <c:pt idx="119">
                  <c:v>180.29999999999998</c:v>
                </c:pt>
                <c:pt idx="120">
                  <c:v>179.12851851851849</c:v>
                </c:pt>
                <c:pt idx="121">
                  <c:v>181.48388888888891</c:v>
                </c:pt>
                <c:pt idx="122">
                  <c:v>187.61814814814812</c:v>
                </c:pt>
                <c:pt idx="123">
                  <c:v>200.66666666666666</c:v>
                </c:pt>
                <c:pt idx="124">
                  <c:v>215.45074074074074</c:v>
                </c:pt>
                <c:pt idx="125">
                  <c:v>226.27555555555554</c:v>
                </c:pt>
                <c:pt idx="126">
                  <c:v>233.76166666666666</c:v>
                </c:pt>
                <c:pt idx="127">
                  <c:v>247.88666666666666</c:v>
                </c:pt>
                <c:pt idx="128">
                  <c:v>259.88981481481483</c:v>
                </c:pt>
                <c:pt idx="129">
                  <c:v>266.27555555555551</c:v>
                </c:pt>
                <c:pt idx="130">
                  <c:v>271.63111111111112</c:v>
                </c:pt>
                <c:pt idx="131">
                  <c:v>283.84962962962959</c:v>
                </c:pt>
                <c:pt idx="132">
                  <c:v>272.51629629629628</c:v>
                </c:pt>
                <c:pt idx="133">
                  <c:v>275.85111111111109</c:v>
                </c:pt>
                <c:pt idx="134">
                  <c:v>285.09648148148148</c:v>
                </c:pt>
                <c:pt idx="135">
                  <c:v>301.16666666666669</c:v>
                </c:pt>
                <c:pt idx="136">
                  <c:v>324.92759259259253</c:v>
                </c:pt>
                <c:pt idx="137">
                  <c:v>348.60333333333335</c:v>
                </c:pt>
                <c:pt idx="138">
                  <c:v>371.98296296296297</c:v>
                </c:pt>
                <c:pt idx="139">
                  <c:v>392.09259259259261</c:v>
                </c:pt>
                <c:pt idx="140">
                  <c:v>402.20055555555558</c:v>
                </c:pt>
                <c:pt idx="141">
                  <c:v>421.51851851851853</c:v>
                </c:pt>
                <c:pt idx="142">
                  <c:v>434.43981481481484</c:v>
                </c:pt>
                <c:pt idx="143">
                  <c:v>437.9775925925926</c:v>
                </c:pt>
                <c:pt idx="144">
                  <c:v>438.32092592592596</c:v>
                </c:pt>
                <c:pt idx="145">
                  <c:v>453.34333333333336</c:v>
                </c:pt>
                <c:pt idx="146">
                  <c:v>464.17907407407404</c:v>
                </c:pt>
                <c:pt idx="147">
                  <c:v>500.77074074074079</c:v>
                </c:pt>
                <c:pt idx="148">
                  <c:v>536.31259259259264</c:v>
                </c:pt>
                <c:pt idx="149">
                  <c:v>566.79796296296286</c:v>
                </c:pt>
                <c:pt idx="150">
                  <c:v>580.47611111111109</c:v>
                </c:pt>
                <c:pt idx="151">
                  <c:v>586.45981481481488</c:v>
                </c:pt>
                <c:pt idx="152">
                  <c:v>596.98074074074077</c:v>
                </c:pt>
                <c:pt idx="153">
                  <c:v>609.36666666666667</c:v>
                </c:pt>
                <c:pt idx="154">
                  <c:v>626.99685185185183</c:v>
                </c:pt>
                <c:pt idx="155">
                  <c:v>650.37666666666655</c:v>
                </c:pt>
                <c:pt idx="156">
                  <c:v>689.72981481481486</c:v>
                </c:pt>
                <c:pt idx="157">
                  <c:v>732.52611111111116</c:v>
                </c:pt>
                <c:pt idx="158">
                  <c:v>752.99629629629624</c:v>
                </c:pt>
                <c:pt idx="159">
                  <c:v>768.18203703703705</c:v>
                </c:pt>
                <c:pt idx="160">
                  <c:v>770.71925925925916</c:v>
                </c:pt>
                <c:pt idx="161">
                  <c:v>778.31499999999994</c:v>
                </c:pt>
                <c:pt idx="162">
                  <c:v>766.21222222222218</c:v>
                </c:pt>
                <c:pt idx="163">
                  <c:v>773.73777777777775</c:v>
                </c:pt>
                <c:pt idx="164">
                  <c:v>787.66203703703707</c:v>
                </c:pt>
                <c:pt idx="165">
                  <c:v>783.35870370370378</c:v>
                </c:pt>
                <c:pt idx="166">
                  <c:v>768.55944444444447</c:v>
                </c:pt>
                <c:pt idx="167">
                  <c:v>754.24074074074076</c:v>
                </c:pt>
                <c:pt idx="168">
                  <c:v>756.98685185185184</c:v>
                </c:pt>
                <c:pt idx="169">
                  <c:v>760.85944444444453</c:v>
                </c:pt>
                <c:pt idx="170">
                  <c:v>760.18740740740748</c:v>
                </c:pt>
                <c:pt idx="171">
                  <c:v>765.92518518518511</c:v>
                </c:pt>
                <c:pt idx="172">
                  <c:v>767.49555555555548</c:v>
                </c:pt>
                <c:pt idx="173">
                  <c:v>759.00444444444452</c:v>
                </c:pt>
                <c:pt idx="174">
                  <c:v>745.69981481481489</c:v>
                </c:pt>
                <c:pt idx="175">
                  <c:v>730.35962962962958</c:v>
                </c:pt>
                <c:pt idx="176">
                  <c:v>718.3844444444444</c:v>
                </c:pt>
                <c:pt idx="177">
                  <c:v>692.30648148148146</c:v>
                </c:pt>
                <c:pt idx="178">
                  <c:v>695.26166666666666</c:v>
                </c:pt>
                <c:pt idx="179">
                  <c:v>684.80092592592598</c:v>
                </c:pt>
                <c:pt idx="180">
                  <c:v>675.61425925925926</c:v>
                </c:pt>
                <c:pt idx="181">
                  <c:v>656.76388888888891</c:v>
                </c:pt>
                <c:pt idx="182">
                  <c:v>636.16999999999996</c:v>
                </c:pt>
                <c:pt idx="183">
                  <c:v>613.95148148148144</c:v>
                </c:pt>
                <c:pt idx="184">
                  <c:v>592.85648148148152</c:v>
                </c:pt>
                <c:pt idx="185">
                  <c:v>584.97481481481475</c:v>
                </c:pt>
                <c:pt idx="186">
                  <c:v>567.70388888888897</c:v>
                </c:pt>
                <c:pt idx="187">
                  <c:v>547.26629629629633</c:v>
                </c:pt>
                <c:pt idx="188">
                  <c:v>530.98</c:v>
                </c:pt>
                <c:pt idx="189">
                  <c:v>525.88518518518526</c:v>
                </c:pt>
                <c:pt idx="190">
                  <c:v>525.53944444444437</c:v>
                </c:pt>
                <c:pt idx="191">
                  <c:v>511.82111111111107</c:v>
                </c:pt>
                <c:pt idx="192">
                  <c:v>491.37259259259264</c:v>
                </c:pt>
                <c:pt idx="193">
                  <c:v>467.71629629629621</c:v>
                </c:pt>
                <c:pt idx="194">
                  <c:v>440.8244444444444</c:v>
                </c:pt>
                <c:pt idx="195">
                  <c:v>421.69759259259263</c:v>
                </c:pt>
                <c:pt idx="196">
                  <c:v>404.59500000000003</c:v>
                </c:pt>
                <c:pt idx="197">
                  <c:v>395.42907407407404</c:v>
                </c:pt>
                <c:pt idx="198">
                  <c:v>381.64203703703703</c:v>
                </c:pt>
                <c:pt idx="199">
                  <c:v>368.58648148148154</c:v>
                </c:pt>
                <c:pt idx="200">
                  <c:v>353.362037037037</c:v>
                </c:pt>
                <c:pt idx="201">
                  <c:v>341.49314814814818</c:v>
                </c:pt>
                <c:pt idx="202">
                  <c:v>334.1025925925926</c:v>
                </c:pt>
                <c:pt idx="203">
                  <c:v>326.9437037037037</c:v>
                </c:pt>
                <c:pt idx="204">
                  <c:v>317.21074074074068</c:v>
                </c:pt>
                <c:pt idx="205">
                  <c:v>301.69296296296295</c:v>
                </c:pt>
                <c:pt idx="206">
                  <c:v>293.13666666666666</c:v>
                </c:pt>
                <c:pt idx="207">
                  <c:v>280.36259259259259</c:v>
                </c:pt>
                <c:pt idx="208">
                  <c:v>277.48074074074071</c:v>
                </c:pt>
                <c:pt idx="209">
                  <c:v>272.24452830188676</c:v>
                </c:pt>
                <c:pt idx="210">
                  <c:v>273.62886792452832</c:v>
                </c:pt>
                <c:pt idx="211">
                  <c:v>273.92452830188677</c:v>
                </c:pt>
                <c:pt idx="212">
                  <c:v>271.62735849056605</c:v>
                </c:pt>
                <c:pt idx="213">
                  <c:v>267.28150943396224</c:v>
                </c:pt>
                <c:pt idx="214">
                  <c:v>255.91981132075472</c:v>
                </c:pt>
                <c:pt idx="215">
                  <c:v>246.94584905660375</c:v>
                </c:pt>
                <c:pt idx="216">
                  <c:v>251.57867924528301</c:v>
                </c:pt>
                <c:pt idx="217">
                  <c:v>246.26490566037734</c:v>
                </c:pt>
                <c:pt idx="218">
                  <c:v>239.57396226415094</c:v>
                </c:pt>
                <c:pt idx="219">
                  <c:v>238.14226415094342</c:v>
                </c:pt>
                <c:pt idx="220">
                  <c:v>232.64226415094342</c:v>
                </c:pt>
                <c:pt idx="221">
                  <c:v>230.80509433962266</c:v>
                </c:pt>
                <c:pt idx="222">
                  <c:v>228.1933962264151</c:v>
                </c:pt>
                <c:pt idx="223">
                  <c:v>226.61943396226414</c:v>
                </c:pt>
                <c:pt idx="224">
                  <c:v>221.94113207547167</c:v>
                </c:pt>
                <c:pt idx="225">
                  <c:v>214.85679245283018</c:v>
                </c:pt>
                <c:pt idx="226">
                  <c:v>200.95830188679247</c:v>
                </c:pt>
                <c:pt idx="227">
                  <c:v>194.98735849056604</c:v>
                </c:pt>
                <c:pt idx="228">
                  <c:v>192.21471698113206</c:v>
                </c:pt>
                <c:pt idx="229">
                  <c:v>193.79283018867923</c:v>
                </c:pt>
                <c:pt idx="230">
                  <c:v>192.94358490566034</c:v>
                </c:pt>
                <c:pt idx="231">
                  <c:v>192.33188679245279</c:v>
                </c:pt>
                <c:pt idx="232">
                  <c:v>190.27226415094336</c:v>
                </c:pt>
                <c:pt idx="233">
                  <c:v>184.24150943396225</c:v>
                </c:pt>
                <c:pt idx="234">
                  <c:v>179.14018867924526</c:v>
                </c:pt>
                <c:pt idx="235">
                  <c:v>187.20056603773583</c:v>
                </c:pt>
                <c:pt idx="236">
                  <c:v>189.92641509433963</c:v>
                </c:pt>
                <c:pt idx="237">
                  <c:v>193.79113207547169</c:v>
                </c:pt>
                <c:pt idx="238">
                  <c:v>193.61490566037736</c:v>
                </c:pt>
                <c:pt idx="239">
                  <c:v>194.68283018867922</c:v>
                </c:pt>
                <c:pt idx="240">
                  <c:v>192.79056603773583</c:v>
                </c:pt>
                <c:pt idx="241">
                  <c:v>190.74094339622638</c:v>
                </c:pt>
                <c:pt idx="242">
                  <c:v>185.6</c:v>
                </c:pt>
                <c:pt idx="243">
                  <c:v>183.43037735849055</c:v>
                </c:pt>
                <c:pt idx="244">
                  <c:v>183.26037735849056</c:v>
                </c:pt>
                <c:pt idx="245">
                  <c:v>182.90188679245281</c:v>
                </c:pt>
                <c:pt idx="246">
                  <c:v>171.57962264150942</c:v>
                </c:pt>
                <c:pt idx="247">
                  <c:v>169.26056603773583</c:v>
                </c:pt>
                <c:pt idx="248">
                  <c:v>159.86415094339623</c:v>
                </c:pt>
                <c:pt idx="249">
                  <c:v>159.92075471698112</c:v>
                </c:pt>
                <c:pt idx="250">
                  <c:v>149.07169811320756</c:v>
                </c:pt>
                <c:pt idx="251">
                  <c:v>149.29811320754717</c:v>
                </c:pt>
                <c:pt idx="252">
                  <c:v>148.29811320754717</c:v>
                </c:pt>
                <c:pt idx="253">
                  <c:v>142.11415094339623</c:v>
                </c:pt>
                <c:pt idx="254">
                  <c:v>142.57641509433964</c:v>
                </c:pt>
                <c:pt idx="255">
                  <c:v>144.35471698113207</c:v>
                </c:pt>
                <c:pt idx="256">
                  <c:v>142.29830188679247</c:v>
                </c:pt>
                <c:pt idx="257">
                  <c:v>145.63792452830188</c:v>
                </c:pt>
                <c:pt idx="258">
                  <c:v>145.76981132075471</c:v>
                </c:pt>
                <c:pt idx="259">
                  <c:v>134.65660377358492</c:v>
                </c:pt>
                <c:pt idx="260">
                  <c:v>130.95849056603774</c:v>
                </c:pt>
                <c:pt idx="261">
                  <c:v>130.5433962264151</c:v>
                </c:pt>
                <c:pt idx="262">
                  <c:v>137.35471698113207</c:v>
                </c:pt>
                <c:pt idx="263">
                  <c:v>138.52452830188679</c:v>
                </c:pt>
                <c:pt idx="264">
                  <c:v>138.10716981132077</c:v>
                </c:pt>
                <c:pt idx="265">
                  <c:v>138.31509433962265</c:v>
                </c:pt>
                <c:pt idx="266">
                  <c:v>136.33584905660376</c:v>
                </c:pt>
                <c:pt idx="267">
                  <c:v>130.82490566037737</c:v>
                </c:pt>
                <c:pt idx="268">
                  <c:v>129.93792452830189</c:v>
                </c:pt>
                <c:pt idx="269">
                  <c:v>128.96924528301886</c:v>
                </c:pt>
                <c:pt idx="270">
                  <c:v>132.22962264150942</c:v>
                </c:pt>
                <c:pt idx="271">
                  <c:v>133.09415094339622</c:v>
                </c:pt>
                <c:pt idx="272">
                  <c:v>127.20566037735848</c:v>
                </c:pt>
                <c:pt idx="273">
                  <c:v>126.05981132075472</c:v>
                </c:pt>
                <c:pt idx="274">
                  <c:v>125.2877358490566</c:v>
                </c:pt>
                <c:pt idx="275">
                  <c:v>122.03509433962263</c:v>
                </c:pt>
                <c:pt idx="276">
                  <c:v>120.41320754716982</c:v>
                </c:pt>
                <c:pt idx="277">
                  <c:v>121.15094339622641</c:v>
                </c:pt>
                <c:pt idx="278">
                  <c:v>121.03603773584908</c:v>
                </c:pt>
                <c:pt idx="279">
                  <c:v>120.8111320754717</c:v>
                </c:pt>
                <c:pt idx="280">
                  <c:v>121.31603773584905</c:v>
                </c:pt>
                <c:pt idx="281">
                  <c:v>118.05811320754717</c:v>
                </c:pt>
                <c:pt idx="282">
                  <c:v>119.47698113207548</c:v>
                </c:pt>
                <c:pt idx="283">
                  <c:v>121.64622641509433</c:v>
                </c:pt>
                <c:pt idx="284">
                  <c:v>124.62075471698114</c:v>
                </c:pt>
                <c:pt idx="285">
                  <c:v>125.79056603773586</c:v>
                </c:pt>
                <c:pt idx="286">
                  <c:v>125.18207547169813</c:v>
                </c:pt>
                <c:pt idx="287">
                  <c:v>118.31886792452831</c:v>
                </c:pt>
                <c:pt idx="288">
                  <c:v>121.97924528301888</c:v>
                </c:pt>
                <c:pt idx="289">
                  <c:v>119.69056603773586</c:v>
                </c:pt>
                <c:pt idx="290">
                  <c:v>119.76603773584907</c:v>
                </c:pt>
                <c:pt idx="291">
                  <c:v>119.76603773584907</c:v>
                </c:pt>
                <c:pt idx="292">
                  <c:v>118.46415094339623</c:v>
                </c:pt>
                <c:pt idx="293">
                  <c:v>117.61528301886794</c:v>
                </c:pt>
                <c:pt idx="294">
                  <c:v>113.27547169811321</c:v>
                </c:pt>
                <c:pt idx="295">
                  <c:v>113.14264150943397</c:v>
                </c:pt>
                <c:pt idx="296">
                  <c:v>114.21320754716982</c:v>
                </c:pt>
                <c:pt idx="297">
                  <c:v>107.8822641509434</c:v>
                </c:pt>
                <c:pt idx="298">
                  <c:v>106.36547169811323</c:v>
                </c:pt>
                <c:pt idx="299">
                  <c:v>108.26433962264151</c:v>
                </c:pt>
                <c:pt idx="300">
                  <c:v>108.46566037735849</c:v>
                </c:pt>
                <c:pt idx="301">
                  <c:v>106.64018867924528</c:v>
                </c:pt>
                <c:pt idx="302">
                  <c:v>103.30962264150943</c:v>
                </c:pt>
                <c:pt idx="303">
                  <c:v>101.9145283018868</c:v>
                </c:pt>
                <c:pt idx="304">
                  <c:v>101.6488679245283</c:v>
                </c:pt>
                <c:pt idx="305">
                  <c:v>101.72981132075472</c:v>
                </c:pt>
                <c:pt idx="306">
                  <c:v>99.255660377358495</c:v>
                </c:pt>
                <c:pt idx="307">
                  <c:v>99.614150943396226</c:v>
                </c:pt>
                <c:pt idx="308">
                  <c:v>102.65660377358491</c:v>
                </c:pt>
                <c:pt idx="309">
                  <c:v>101.97981132075472</c:v>
                </c:pt>
                <c:pt idx="310">
                  <c:v>101.35471698113209</c:v>
                </c:pt>
                <c:pt idx="311">
                  <c:v>102.68037735849057</c:v>
                </c:pt>
                <c:pt idx="312">
                  <c:v>103.93169811320755</c:v>
                </c:pt>
                <c:pt idx="313">
                  <c:v>105.71018867924529</c:v>
                </c:pt>
                <c:pt idx="314">
                  <c:v>104.52471698113209</c:v>
                </c:pt>
                <c:pt idx="315">
                  <c:v>103.77169811320753</c:v>
                </c:pt>
                <c:pt idx="316">
                  <c:v>102.31018867924527</c:v>
                </c:pt>
                <c:pt idx="317">
                  <c:v>101.35660377358489</c:v>
                </c:pt>
                <c:pt idx="318">
                  <c:v>99.809433962264137</c:v>
                </c:pt>
                <c:pt idx="319">
                  <c:v>100.50754716981132</c:v>
                </c:pt>
                <c:pt idx="320">
                  <c:v>102.13018867924528</c:v>
                </c:pt>
                <c:pt idx="321">
                  <c:v>102.99811320754716</c:v>
                </c:pt>
                <c:pt idx="322">
                  <c:v>103.43207547169811</c:v>
                </c:pt>
                <c:pt idx="323">
                  <c:v>103.12698113207546</c:v>
                </c:pt>
                <c:pt idx="324">
                  <c:v>105.22283018867925</c:v>
                </c:pt>
                <c:pt idx="325">
                  <c:v>107.56094339622641</c:v>
                </c:pt>
                <c:pt idx="326">
                  <c:v>107.03981132075471</c:v>
                </c:pt>
                <c:pt idx="327">
                  <c:v>106.52471698113209</c:v>
                </c:pt>
                <c:pt idx="328">
                  <c:v>105.6567924528302</c:v>
                </c:pt>
                <c:pt idx="329">
                  <c:v>100.95867924528302</c:v>
                </c:pt>
                <c:pt idx="330">
                  <c:v>98.553396226415089</c:v>
                </c:pt>
                <c:pt idx="331">
                  <c:v>97.936226415094339</c:v>
                </c:pt>
                <c:pt idx="332">
                  <c:v>97.812264150943406</c:v>
                </c:pt>
                <c:pt idx="333">
                  <c:v>96.392452830188688</c:v>
                </c:pt>
                <c:pt idx="334">
                  <c:v>94.015094339622649</c:v>
                </c:pt>
                <c:pt idx="335">
                  <c:v>91.053018867924536</c:v>
                </c:pt>
                <c:pt idx="336">
                  <c:v>90.913584905660372</c:v>
                </c:pt>
                <c:pt idx="337">
                  <c:v>89.710566037735845</c:v>
                </c:pt>
                <c:pt idx="338">
                  <c:v>89.385849056603774</c:v>
                </c:pt>
                <c:pt idx="339">
                  <c:v>87.51867924528301</c:v>
                </c:pt>
                <c:pt idx="340">
                  <c:v>85.90377358490565</c:v>
                </c:pt>
                <c:pt idx="341">
                  <c:v>87.114905660377346</c:v>
                </c:pt>
                <c:pt idx="342">
                  <c:v>86.98283018867923</c:v>
                </c:pt>
                <c:pt idx="343">
                  <c:v>83.413207547169804</c:v>
                </c:pt>
                <c:pt idx="344">
                  <c:v>82.563396226415094</c:v>
                </c:pt>
                <c:pt idx="345">
                  <c:v>80.792075471698098</c:v>
                </c:pt>
                <c:pt idx="346">
                  <c:v>79.426415094339617</c:v>
                </c:pt>
                <c:pt idx="347">
                  <c:v>79.461886792452816</c:v>
                </c:pt>
                <c:pt idx="348">
                  <c:v>78.466603773584893</c:v>
                </c:pt>
                <c:pt idx="349">
                  <c:v>81.435849056603757</c:v>
                </c:pt>
                <c:pt idx="350">
                  <c:v>82.001886792452822</c:v>
                </c:pt>
                <c:pt idx="351">
                  <c:v>81.564150943396214</c:v>
                </c:pt>
                <c:pt idx="352">
                  <c:v>79.168490566037747</c:v>
                </c:pt>
                <c:pt idx="353">
                  <c:v>79.489245283018874</c:v>
                </c:pt>
                <c:pt idx="354">
                  <c:v>79.780943396226405</c:v>
                </c:pt>
                <c:pt idx="355">
                  <c:v>80.021698113207535</c:v>
                </c:pt>
                <c:pt idx="356">
                  <c:v>81.173962264150944</c:v>
                </c:pt>
                <c:pt idx="357">
                  <c:v>84.301509433962252</c:v>
                </c:pt>
                <c:pt idx="358">
                  <c:v>85.435849056603757</c:v>
                </c:pt>
                <c:pt idx="359">
                  <c:v>86.144528301886794</c:v>
                </c:pt>
                <c:pt idx="360">
                  <c:v>87.219811320754715</c:v>
                </c:pt>
                <c:pt idx="361">
                  <c:v>83.304716981132074</c:v>
                </c:pt>
                <c:pt idx="362">
                  <c:v>82.40377358490565</c:v>
                </c:pt>
                <c:pt idx="363">
                  <c:v>83.774150943396222</c:v>
                </c:pt>
                <c:pt idx="364">
                  <c:v>86.119433962264154</c:v>
                </c:pt>
              </c:numCache>
            </c:numRef>
          </c:val>
          <c:smooth val="0"/>
          <c:extLst>
            <c:ext xmlns:c16="http://schemas.microsoft.com/office/drawing/2014/chart" uri="{C3380CC4-5D6E-409C-BE32-E72D297353CC}">
              <c16:uniqueId val="{00000000-5EF3-4BB5-82E9-631FD421543C}"/>
            </c:ext>
          </c:extLst>
        </c:ser>
        <c:ser>
          <c:idx val="3"/>
          <c:order val="1"/>
          <c:tx>
            <c:v>Daily Average Reservoir Inflow, cfs</c:v>
          </c:tx>
          <c:spPr>
            <a:ln w="28575" cap="rnd">
              <a:solidFill>
                <a:schemeClr val="tx2"/>
              </a:solidFill>
              <a:round/>
            </a:ln>
            <a:effectLst/>
          </c:spPr>
          <c:marker>
            <c:symbol val="none"/>
          </c:marker>
          <c:val>
            <c:numRef>
              <c:f>'Data Summary'!$J$4:$J$368</c:f>
              <c:numCache>
                <c:formatCode>General</c:formatCode>
                <c:ptCount val="365"/>
                <c:pt idx="0">
                  <c:v>78.791900000000012</c:v>
                </c:pt>
                <c:pt idx="1">
                  <c:v>81.752803703703719</c:v>
                </c:pt>
                <c:pt idx="2">
                  <c:v>81.78356481481481</c:v>
                </c:pt>
                <c:pt idx="3">
                  <c:v>85.491370370370362</c:v>
                </c:pt>
                <c:pt idx="4">
                  <c:v>88.690940740740729</c:v>
                </c:pt>
                <c:pt idx="5">
                  <c:v>84.04504259259258</c:v>
                </c:pt>
                <c:pt idx="6">
                  <c:v>78.131431481481471</c:v>
                </c:pt>
                <c:pt idx="7">
                  <c:v>87.683875925925932</c:v>
                </c:pt>
                <c:pt idx="8">
                  <c:v>85.971879629629626</c:v>
                </c:pt>
                <c:pt idx="9">
                  <c:v>82.41196296296296</c:v>
                </c:pt>
                <c:pt idx="10">
                  <c:v>80.512068518518518</c:v>
                </c:pt>
                <c:pt idx="11">
                  <c:v>84.844294444444429</c:v>
                </c:pt>
                <c:pt idx="12">
                  <c:v>80.268266666666662</c:v>
                </c:pt>
                <c:pt idx="13">
                  <c:v>79.775357407407398</c:v>
                </c:pt>
                <c:pt idx="14">
                  <c:v>81.490401851851843</c:v>
                </c:pt>
                <c:pt idx="15">
                  <c:v>81.269953703703706</c:v>
                </c:pt>
                <c:pt idx="16">
                  <c:v>81.316348148148137</c:v>
                </c:pt>
                <c:pt idx="17">
                  <c:v>78.701603703703697</c:v>
                </c:pt>
                <c:pt idx="18">
                  <c:v>80.870999999999995</c:v>
                </c:pt>
                <c:pt idx="19">
                  <c:v>82.401601851851851</c:v>
                </c:pt>
                <c:pt idx="20">
                  <c:v>79.326212962962941</c:v>
                </c:pt>
                <c:pt idx="21">
                  <c:v>77.465503703703703</c:v>
                </c:pt>
                <c:pt idx="22">
                  <c:v>80.910509259259271</c:v>
                </c:pt>
                <c:pt idx="23">
                  <c:v>78.727520370370371</c:v>
                </c:pt>
                <c:pt idx="24">
                  <c:v>87.289092592592596</c:v>
                </c:pt>
                <c:pt idx="25">
                  <c:v>75.75792222222222</c:v>
                </c:pt>
                <c:pt idx="26">
                  <c:v>76.85539814814814</c:v>
                </c:pt>
                <c:pt idx="27">
                  <c:v>79.733120370370386</c:v>
                </c:pt>
                <c:pt idx="28">
                  <c:v>80.778431481481505</c:v>
                </c:pt>
                <c:pt idx="29">
                  <c:v>79.880772222222248</c:v>
                </c:pt>
                <c:pt idx="30">
                  <c:v>81.627096226415091</c:v>
                </c:pt>
                <c:pt idx="31">
                  <c:v>90.612033333333329</c:v>
                </c:pt>
                <c:pt idx="32">
                  <c:v>73.675685185185174</c:v>
                </c:pt>
                <c:pt idx="33">
                  <c:v>75.293540740740738</c:v>
                </c:pt>
                <c:pt idx="34">
                  <c:v>76.667603703703691</c:v>
                </c:pt>
                <c:pt idx="35">
                  <c:v>75.865609259259259</c:v>
                </c:pt>
                <c:pt idx="36">
                  <c:v>72.220744444444435</c:v>
                </c:pt>
                <c:pt idx="37">
                  <c:v>75.705325925925919</c:v>
                </c:pt>
                <c:pt idx="38">
                  <c:v>73.643616666666659</c:v>
                </c:pt>
                <c:pt idx="39">
                  <c:v>75.492635185185179</c:v>
                </c:pt>
                <c:pt idx="40">
                  <c:v>75.959679629629619</c:v>
                </c:pt>
                <c:pt idx="41">
                  <c:v>75.426329629629635</c:v>
                </c:pt>
                <c:pt idx="42">
                  <c:v>75.805690740740729</c:v>
                </c:pt>
                <c:pt idx="43">
                  <c:v>76.323453703703706</c:v>
                </c:pt>
                <c:pt idx="44">
                  <c:v>81.497035185185169</c:v>
                </c:pt>
                <c:pt idx="45">
                  <c:v>70.733046296296308</c:v>
                </c:pt>
                <c:pt idx="46">
                  <c:v>75.435631481481479</c:v>
                </c:pt>
                <c:pt idx="47">
                  <c:v>75.177820370370384</c:v>
                </c:pt>
                <c:pt idx="48">
                  <c:v>75.707074074074072</c:v>
                </c:pt>
                <c:pt idx="49">
                  <c:v>80.721764814814819</c:v>
                </c:pt>
                <c:pt idx="50">
                  <c:v>78.180792592592596</c:v>
                </c:pt>
                <c:pt idx="51">
                  <c:v>73.183340740740732</c:v>
                </c:pt>
                <c:pt idx="52">
                  <c:v>74.039003703703713</c:v>
                </c:pt>
                <c:pt idx="53">
                  <c:v>72.893935185185185</c:v>
                </c:pt>
                <c:pt idx="54">
                  <c:v>72.874264814814822</c:v>
                </c:pt>
                <c:pt idx="55">
                  <c:v>74.031525925925919</c:v>
                </c:pt>
                <c:pt idx="56">
                  <c:v>75.196172222222216</c:v>
                </c:pt>
                <c:pt idx="57">
                  <c:v>74.34835740740742</c:v>
                </c:pt>
                <c:pt idx="58">
                  <c:v>73.163351851851857</c:v>
                </c:pt>
                <c:pt idx="59">
                  <c:v>72.998935185185175</c:v>
                </c:pt>
                <c:pt idx="60">
                  <c:v>78.443553703703699</c:v>
                </c:pt>
                <c:pt idx="61">
                  <c:v>81.450538888888886</c:v>
                </c:pt>
                <c:pt idx="62">
                  <c:v>72.561549999999997</c:v>
                </c:pt>
                <c:pt idx="63">
                  <c:v>75.309498148148137</c:v>
                </c:pt>
                <c:pt idx="64">
                  <c:v>77.604520370370366</c:v>
                </c:pt>
                <c:pt idx="65">
                  <c:v>72.118675925925928</c:v>
                </c:pt>
                <c:pt idx="66">
                  <c:v>75.746140740740742</c:v>
                </c:pt>
                <c:pt idx="67">
                  <c:v>74.42347222222223</c:v>
                </c:pt>
                <c:pt idx="68">
                  <c:v>78.261642592592608</c:v>
                </c:pt>
                <c:pt idx="69">
                  <c:v>78.380738888888899</c:v>
                </c:pt>
                <c:pt idx="70">
                  <c:v>76.713792592592583</c:v>
                </c:pt>
                <c:pt idx="71">
                  <c:v>78.590764814814804</c:v>
                </c:pt>
                <c:pt idx="72">
                  <c:v>84.306333333333328</c:v>
                </c:pt>
                <c:pt idx="73">
                  <c:v>78.332512962962966</c:v>
                </c:pt>
                <c:pt idx="74">
                  <c:v>81.61701851851852</c:v>
                </c:pt>
                <c:pt idx="75">
                  <c:v>86.481490740740739</c:v>
                </c:pt>
                <c:pt idx="76">
                  <c:v>83.162981481481452</c:v>
                </c:pt>
                <c:pt idx="77">
                  <c:v>80.085709259259247</c:v>
                </c:pt>
                <c:pt idx="78">
                  <c:v>79.539246296296298</c:v>
                </c:pt>
                <c:pt idx="79">
                  <c:v>88.773175925925926</c:v>
                </c:pt>
                <c:pt idx="80">
                  <c:v>86.328375925925897</c:v>
                </c:pt>
                <c:pt idx="81">
                  <c:v>90.550814814814814</c:v>
                </c:pt>
                <c:pt idx="82">
                  <c:v>87.375114814814822</c:v>
                </c:pt>
                <c:pt idx="83">
                  <c:v>87.236061111111113</c:v>
                </c:pt>
                <c:pt idx="84">
                  <c:v>88.444116666666673</c:v>
                </c:pt>
                <c:pt idx="85">
                  <c:v>93.109435185185163</c:v>
                </c:pt>
                <c:pt idx="86">
                  <c:v>93.250357407407421</c:v>
                </c:pt>
                <c:pt idx="87">
                  <c:v>89.65639259259261</c:v>
                </c:pt>
                <c:pt idx="88">
                  <c:v>92.830677777777794</c:v>
                </c:pt>
                <c:pt idx="89">
                  <c:v>93.252974074074061</c:v>
                </c:pt>
                <c:pt idx="90">
                  <c:v>100.11054814814813</c:v>
                </c:pt>
                <c:pt idx="91">
                  <c:v>102.83434444444445</c:v>
                </c:pt>
                <c:pt idx="92">
                  <c:v>100.26162592592591</c:v>
                </c:pt>
                <c:pt idx="93">
                  <c:v>100.78978888888891</c:v>
                </c:pt>
                <c:pt idx="94">
                  <c:v>102.5537648148148</c:v>
                </c:pt>
                <c:pt idx="95">
                  <c:v>106.43933703703703</c:v>
                </c:pt>
                <c:pt idx="96">
                  <c:v>108.08462962962965</c:v>
                </c:pt>
                <c:pt idx="97">
                  <c:v>114.95309814814813</c:v>
                </c:pt>
                <c:pt idx="98">
                  <c:v>117.52777592592594</c:v>
                </c:pt>
                <c:pt idx="99">
                  <c:v>127.67238333333334</c:v>
                </c:pt>
                <c:pt idx="100">
                  <c:v>125.7174962962963</c:v>
                </c:pt>
                <c:pt idx="101">
                  <c:v>131.56857407407409</c:v>
                </c:pt>
                <c:pt idx="102">
                  <c:v>137.01502592592593</c:v>
                </c:pt>
                <c:pt idx="103">
                  <c:v>133.11152222222222</c:v>
                </c:pt>
                <c:pt idx="104">
                  <c:v>138.57216296296295</c:v>
                </c:pt>
                <c:pt idx="105">
                  <c:v>146.64956851851855</c:v>
                </c:pt>
                <c:pt idx="106">
                  <c:v>161.4608740740741</c:v>
                </c:pt>
                <c:pt idx="107">
                  <c:v>168.34782037037036</c:v>
                </c:pt>
                <c:pt idx="108">
                  <c:v>170.52263518518518</c:v>
                </c:pt>
                <c:pt idx="109">
                  <c:v>169.18549259259257</c:v>
                </c:pt>
                <c:pt idx="110">
                  <c:v>172.75584259259256</c:v>
                </c:pt>
                <c:pt idx="111">
                  <c:v>192.20909814814817</c:v>
                </c:pt>
                <c:pt idx="112">
                  <c:v>192.03256851851845</c:v>
                </c:pt>
                <c:pt idx="113">
                  <c:v>199.12946666666667</c:v>
                </c:pt>
                <c:pt idx="114">
                  <c:v>214.77784259259263</c:v>
                </c:pt>
                <c:pt idx="115">
                  <c:v>218.38041851851855</c:v>
                </c:pt>
                <c:pt idx="116">
                  <c:v>218.66649074074073</c:v>
                </c:pt>
                <c:pt idx="117">
                  <c:v>226.78028703703706</c:v>
                </c:pt>
                <c:pt idx="118">
                  <c:v>237.09700370370371</c:v>
                </c:pt>
                <c:pt idx="119">
                  <c:v>250.17198518518521</c:v>
                </c:pt>
                <c:pt idx="120">
                  <c:v>250.41750740740747</c:v>
                </c:pt>
                <c:pt idx="121">
                  <c:v>263.22295555555559</c:v>
                </c:pt>
                <c:pt idx="122">
                  <c:v>282.79337777777778</c:v>
                </c:pt>
                <c:pt idx="123">
                  <c:v>305.33132592592591</c:v>
                </c:pt>
                <c:pt idx="124">
                  <c:v>323.80002592592598</c:v>
                </c:pt>
                <c:pt idx="125">
                  <c:v>347.89086851851852</c:v>
                </c:pt>
                <c:pt idx="126">
                  <c:v>368.78743888888886</c:v>
                </c:pt>
                <c:pt idx="127">
                  <c:v>392.666638888889</c:v>
                </c:pt>
                <c:pt idx="128">
                  <c:v>403.58319074074086</c:v>
                </c:pt>
                <c:pt idx="129">
                  <c:v>419.91565185185186</c:v>
                </c:pt>
                <c:pt idx="130">
                  <c:v>443.67857777777778</c:v>
                </c:pt>
                <c:pt idx="131">
                  <c:v>459.47239074074082</c:v>
                </c:pt>
                <c:pt idx="132">
                  <c:v>475.23526666666663</c:v>
                </c:pt>
                <c:pt idx="133">
                  <c:v>509.43165370370366</c:v>
                </c:pt>
                <c:pt idx="134">
                  <c:v>549.46378888888887</c:v>
                </c:pt>
                <c:pt idx="135">
                  <c:v>583.8306703703704</c:v>
                </c:pt>
                <c:pt idx="136">
                  <c:v>629.45869259259257</c:v>
                </c:pt>
                <c:pt idx="137">
                  <c:v>665.36583333333328</c:v>
                </c:pt>
                <c:pt idx="138">
                  <c:v>706.97072777777782</c:v>
                </c:pt>
                <c:pt idx="139">
                  <c:v>744.60191111111112</c:v>
                </c:pt>
                <c:pt idx="140">
                  <c:v>784.70433333333335</c:v>
                </c:pt>
                <c:pt idx="141">
                  <c:v>828.02650740740739</c:v>
                </c:pt>
                <c:pt idx="142">
                  <c:v>854.10099259259232</c:v>
                </c:pt>
                <c:pt idx="143">
                  <c:v>894.06368148148169</c:v>
                </c:pt>
                <c:pt idx="144">
                  <c:v>907.12342962962953</c:v>
                </c:pt>
                <c:pt idx="145">
                  <c:v>907.54935555555562</c:v>
                </c:pt>
                <c:pt idx="146">
                  <c:v>946.79279259259249</c:v>
                </c:pt>
                <c:pt idx="147">
                  <c:v>984.22072962962943</c:v>
                </c:pt>
                <c:pt idx="148">
                  <c:v>1038.7257240740742</c:v>
                </c:pt>
                <c:pt idx="149">
                  <c:v>1051.2865685185184</c:v>
                </c:pt>
                <c:pt idx="150">
                  <c:v>1063.0739407407409</c:v>
                </c:pt>
                <c:pt idx="151">
                  <c:v>1094.4703777777777</c:v>
                </c:pt>
                <c:pt idx="152">
                  <c:v>1126.0957685185185</c:v>
                </c:pt>
                <c:pt idx="153">
                  <c:v>1160.8456000000001</c:v>
                </c:pt>
                <c:pt idx="154">
                  <c:v>1202.2771796296297</c:v>
                </c:pt>
                <c:pt idx="155">
                  <c:v>1254.8486388888889</c:v>
                </c:pt>
                <c:pt idx="156">
                  <c:v>1294.0571185185186</c:v>
                </c:pt>
                <c:pt idx="157">
                  <c:v>1308.339325925926</c:v>
                </c:pt>
                <c:pt idx="158">
                  <c:v>1305.0395462962967</c:v>
                </c:pt>
                <c:pt idx="159">
                  <c:v>1293.5749703703705</c:v>
                </c:pt>
                <c:pt idx="160">
                  <c:v>1279.3302277777777</c:v>
                </c:pt>
                <c:pt idx="161">
                  <c:v>1282.9513000000002</c:v>
                </c:pt>
                <c:pt idx="162">
                  <c:v>1275.2965222222222</c:v>
                </c:pt>
                <c:pt idx="163">
                  <c:v>1271.8961592592593</c:v>
                </c:pt>
                <c:pt idx="164">
                  <c:v>1264.8703259259262</c:v>
                </c:pt>
                <c:pt idx="165">
                  <c:v>1269.5265333333332</c:v>
                </c:pt>
                <c:pt idx="166">
                  <c:v>1252.4163648148149</c:v>
                </c:pt>
                <c:pt idx="167">
                  <c:v>1271.5828888888889</c:v>
                </c:pt>
                <c:pt idx="168">
                  <c:v>1259.2815981481483</c:v>
                </c:pt>
                <c:pt idx="169">
                  <c:v>1239.8193407407407</c:v>
                </c:pt>
                <c:pt idx="170">
                  <c:v>1231.9777833333335</c:v>
                </c:pt>
                <c:pt idx="171">
                  <c:v>1223.5241111111111</c:v>
                </c:pt>
                <c:pt idx="172">
                  <c:v>1199.1931166666666</c:v>
                </c:pt>
                <c:pt idx="173">
                  <c:v>1153.9251962962965</c:v>
                </c:pt>
                <c:pt idx="174">
                  <c:v>1119.7997814814817</c:v>
                </c:pt>
                <c:pt idx="175">
                  <c:v>1082.4433851851852</c:v>
                </c:pt>
                <c:pt idx="176">
                  <c:v>1051.2275481481481</c:v>
                </c:pt>
                <c:pt idx="177">
                  <c:v>1038.6004833333334</c:v>
                </c:pt>
                <c:pt idx="178">
                  <c:v>1005.3193351851851</c:v>
                </c:pt>
                <c:pt idx="179">
                  <c:v>980.22265185185199</c:v>
                </c:pt>
                <c:pt idx="180">
                  <c:v>954.88262962962972</c:v>
                </c:pt>
                <c:pt idx="181">
                  <c:v>931.10167962962964</c:v>
                </c:pt>
                <c:pt idx="182">
                  <c:v>878.08249259259253</c:v>
                </c:pt>
                <c:pt idx="183">
                  <c:v>846.81100185185187</c:v>
                </c:pt>
                <c:pt idx="184">
                  <c:v>802.62917962962979</c:v>
                </c:pt>
                <c:pt idx="185">
                  <c:v>776.99986666666678</c:v>
                </c:pt>
                <c:pt idx="186">
                  <c:v>739.63952592592602</c:v>
                </c:pt>
                <c:pt idx="187">
                  <c:v>736.37240185185215</c:v>
                </c:pt>
                <c:pt idx="188">
                  <c:v>719.39038333333326</c:v>
                </c:pt>
                <c:pt idx="189">
                  <c:v>702.04238518518514</c:v>
                </c:pt>
                <c:pt idx="190">
                  <c:v>677.5353111111109</c:v>
                </c:pt>
                <c:pt idx="191">
                  <c:v>650.63304074074051</c:v>
                </c:pt>
                <c:pt idx="192">
                  <c:v>639.16732407407414</c:v>
                </c:pt>
                <c:pt idx="193">
                  <c:v>609.03952222222222</c:v>
                </c:pt>
                <c:pt idx="194">
                  <c:v>588.66866481481475</c:v>
                </c:pt>
                <c:pt idx="195">
                  <c:v>547.81211111111111</c:v>
                </c:pt>
                <c:pt idx="196">
                  <c:v>531.79985740740733</c:v>
                </c:pt>
                <c:pt idx="197">
                  <c:v>514.2023388888889</c:v>
                </c:pt>
                <c:pt idx="198">
                  <c:v>512.73199444444435</c:v>
                </c:pt>
                <c:pt idx="199">
                  <c:v>500.4081259259259</c:v>
                </c:pt>
                <c:pt idx="200">
                  <c:v>476.99906851851847</c:v>
                </c:pt>
                <c:pt idx="201">
                  <c:v>455.51930555555555</c:v>
                </c:pt>
                <c:pt idx="202">
                  <c:v>449.38576481481482</c:v>
                </c:pt>
                <c:pt idx="203">
                  <c:v>432.82270185185189</c:v>
                </c:pt>
                <c:pt idx="204">
                  <c:v>409.1751259259259</c:v>
                </c:pt>
                <c:pt idx="205">
                  <c:v>411.05142222222224</c:v>
                </c:pt>
                <c:pt idx="206">
                  <c:v>394.32006666666672</c:v>
                </c:pt>
                <c:pt idx="207">
                  <c:v>378.08418518518516</c:v>
                </c:pt>
                <c:pt idx="208">
                  <c:v>371.51786111111119</c:v>
                </c:pt>
                <c:pt idx="209">
                  <c:v>368.0710339622641</c:v>
                </c:pt>
                <c:pt idx="210">
                  <c:v>362.38517169811331</c:v>
                </c:pt>
                <c:pt idx="211">
                  <c:v>350.48081698113214</c:v>
                </c:pt>
                <c:pt idx="212">
                  <c:v>339.78117358490567</c:v>
                </c:pt>
                <c:pt idx="213">
                  <c:v>331.17895849056595</c:v>
                </c:pt>
                <c:pt idx="214">
                  <c:v>329.81315283018859</c:v>
                </c:pt>
                <c:pt idx="215">
                  <c:v>315.36361698113211</c:v>
                </c:pt>
                <c:pt idx="216">
                  <c:v>316.77621698113205</c:v>
                </c:pt>
                <c:pt idx="217">
                  <c:v>308.74269622641509</c:v>
                </c:pt>
                <c:pt idx="218">
                  <c:v>300.77564528301889</c:v>
                </c:pt>
                <c:pt idx="219">
                  <c:v>280.01173962264153</c:v>
                </c:pt>
                <c:pt idx="220">
                  <c:v>279.35642830188681</c:v>
                </c:pt>
                <c:pt idx="221">
                  <c:v>271.60556226415099</c:v>
                </c:pt>
                <c:pt idx="222">
                  <c:v>260.5671773584906</c:v>
                </c:pt>
                <c:pt idx="223">
                  <c:v>260.69595283018867</c:v>
                </c:pt>
                <c:pt idx="224">
                  <c:v>247.64045094339622</c:v>
                </c:pt>
                <c:pt idx="225">
                  <c:v>243.78489056603775</c:v>
                </c:pt>
                <c:pt idx="226">
                  <c:v>238.8764339622642</c:v>
                </c:pt>
                <c:pt idx="227">
                  <c:v>234.34068490566037</c:v>
                </c:pt>
                <c:pt idx="228">
                  <c:v>235.20432830188676</c:v>
                </c:pt>
                <c:pt idx="229">
                  <c:v>230.60620188679246</c:v>
                </c:pt>
                <c:pt idx="230">
                  <c:v>230.72938113207553</c:v>
                </c:pt>
                <c:pt idx="231">
                  <c:v>221.46574905660378</c:v>
                </c:pt>
                <c:pt idx="232">
                  <c:v>226.80117169811314</c:v>
                </c:pt>
                <c:pt idx="233">
                  <c:v>215.25983396226417</c:v>
                </c:pt>
                <c:pt idx="234">
                  <c:v>221.08788113207547</c:v>
                </c:pt>
                <c:pt idx="235">
                  <c:v>216.13799999999998</c:v>
                </c:pt>
                <c:pt idx="236">
                  <c:v>213.30017547169811</c:v>
                </c:pt>
                <c:pt idx="237">
                  <c:v>209.07706792452828</c:v>
                </c:pt>
                <c:pt idx="238">
                  <c:v>201.84225283018864</c:v>
                </c:pt>
                <c:pt idx="239">
                  <c:v>196.4771169811321</c:v>
                </c:pt>
                <c:pt idx="240">
                  <c:v>188.70853584905655</c:v>
                </c:pt>
                <c:pt idx="241">
                  <c:v>191.66154905660383</c:v>
                </c:pt>
                <c:pt idx="242">
                  <c:v>191.00543018867921</c:v>
                </c:pt>
                <c:pt idx="243">
                  <c:v>186.05165283018869</c:v>
                </c:pt>
                <c:pt idx="244">
                  <c:v>179.55845094339628</c:v>
                </c:pt>
                <c:pt idx="245">
                  <c:v>179.25331320754714</c:v>
                </c:pt>
                <c:pt idx="246">
                  <c:v>172.17596603773583</c:v>
                </c:pt>
                <c:pt idx="247">
                  <c:v>169.29766981132079</c:v>
                </c:pt>
                <c:pt idx="248">
                  <c:v>166.21839056603773</c:v>
                </c:pt>
                <c:pt idx="249">
                  <c:v>173.46590000000003</c:v>
                </c:pt>
                <c:pt idx="250">
                  <c:v>172.41729433962266</c:v>
                </c:pt>
                <c:pt idx="251">
                  <c:v>162.13281320754717</c:v>
                </c:pt>
                <c:pt idx="252">
                  <c:v>163.51292452830188</c:v>
                </c:pt>
                <c:pt idx="253">
                  <c:v>171.93461132075473</c:v>
                </c:pt>
                <c:pt idx="254">
                  <c:v>174.67481132075471</c:v>
                </c:pt>
                <c:pt idx="255">
                  <c:v>168.70135094339622</c:v>
                </c:pt>
                <c:pt idx="256">
                  <c:v>169.97439056603775</c:v>
                </c:pt>
                <c:pt idx="257">
                  <c:v>165.3775283018868</c:v>
                </c:pt>
                <c:pt idx="258">
                  <c:v>157.81715094339626</c:v>
                </c:pt>
                <c:pt idx="259">
                  <c:v>156.27040188679246</c:v>
                </c:pt>
                <c:pt idx="260">
                  <c:v>152.57370188679246</c:v>
                </c:pt>
                <c:pt idx="261">
                  <c:v>148.76086226415094</c:v>
                </c:pt>
                <c:pt idx="262">
                  <c:v>149.2744679245283</c:v>
                </c:pt>
                <c:pt idx="263">
                  <c:v>152.69524905660376</c:v>
                </c:pt>
                <c:pt idx="264">
                  <c:v>149.49547735849055</c:v>
                </c:pt>
                <c:pt idx="265">
                  <c:v>143.61734339622643</c:v>
                </c:pt>
                <c:pt idx="266">
                  <c:v>142.20185471698113</c:v>
                </c:pt>
                <c:pt idx="267">
                  <c:v>141.03797735849054</c:v>
                </c:pt>
                <c:pt idx="268">
                  <c:v>128.29379622641508</c:v>
                </c:pt>
                <c:pt idx="269">
                  <c:v>148.23229433962265</c:v>
                </c:pt>
                <c:pt idx="270">
                  <c:v>139.42752452830189</c:v>
                </c:pt>
                <c:pt idx="271">
                  <c:v>134.83290000000002</c:v>
                </c:pt>
                <c:pt idx="272">
                  <c:v>135.04629811320754</c:v>
                </c:pt>
                <c:pt idx="273">
                  <c:v>136.06694150943397</c:v>
                </c:pt>
                <c:pt idx="274">
                  <c:v>142.26379056603773</c:v>
                </c:pt>
                <c:pt idx="275">
                  <c:v>138.97164716981135</c:v>
                </c:pt>
                <c:pt idx="276">
                  <c:v>138.85414150943396</c:v>
                </c:pt>
                <c:pt idx="277">
                  <c:v>138.25260000000003</c:v>
                </c:pt>
                <c:pt idx="278">
                  <c:v>139.69593207547172</c:v>
                </c:pt>
                <c:pt idx="279">
                  <c:v>135.11900377358486</c:v>
                </c:pt>
                <c:pt idx="280">
                  <c:v>134.37870943396226</c:v>
                </c:pt>
                <c:pt idx="281">
                  <c:v>132.80379433962264</c:v>
                </c:pt>
                <c:pt idx="282">
                  <c:v>129.68254528301887</c:v>
                </c:pt>
                <c:pt idx="283">
                  <c:v>126.62496226415097</c:v>
                </c:pt>
                <c:pt idx="284">
                  <c:v>124.56758113207549</c:v>
                </c:pt>
                <c:pt idx="285">
                  <c:v>126.34622075471698</c:v>
                </c:pt>
                <c:pt idx="286">
                  <c:v>131.09502830188677</c:v>
                </c:pt>
                <c:pt idx="287">
                  <c:v>122.80422075471698</c:v>
                </c:pt>
                <c:pt idx="288">
                  <c:v>125.63393018867924</c:v>
                </c:pt>
                <c:pt idx="289">
                  <c:v>122.47429811320755</c:v>
                </c:pt>
                <c:pt idx="290">
                  <c:v>116.84681886792453</c:v>
                </c:pt>
                <c:pt idx="291">
                  <c:v>117.50842641509432</c:v>
                </c:pt>
                <c:pt idx="292">
                  <c:v>119.37836981132078</c:v>
                </c:pt>
                <c:pt idx="293">
                  <c:v>114.2880433962264</c:v>
                </c:pt>
                <c:pt idx="294">
                  <c:v>118.98734150943395</c:v>
                </c:pt>
                <c:pt idx="295">
                  <c:v>114.12504528301889</c:v>
                </c:pt>
                <c:pt idx="296">
                  <c:v>112.90462075471699</c:v>
                </c:pt>
                <c:pt idx="297">
                  <c:v>119.59013773584907</c:v>
                </c:pt>
                <c:pt idx="298">
                  <c:v>109.75959056603773</c:v>
                </c:pt>
                <c:pt idx="299">
                  <c:v>103.61685471698111</c:v>
                </c:pt>
                <c:pt idx="300">
                  <c:v>111.24372452830187</c:v>
                </c:pt>
                <c:pt idx="301">
                  <c:v>105.51520943396228</c:v>
                </c:pt>
                <c:pt idx="302">
                  <c:v>106.79803396226417</c:v>
                </c:pt>
                <c:pt idx="303">
                  <c:v>111.06951698113208</c:v>
                </c:pt>
                <c:pt idx="304">
                  <c:v>103.42209433962265</c:v>
                </c:pt>
                <c:pt idx="305">
                  <c:v>101.84918301886792</c:v>
                </c:pt>
                <c:pt idx="306">
                  <c:v>99.826820754716977</c:v>
                </c:pt>
                <c:pt idx="307">
                  <c:v>99.349049056603761</c:v>
                </c:pt>
                <c:pt idx="308">
                  <c:v>95.694141509433976</c:v>
                </c:pt>
                <c:pt idx="309">
                  <c:v>98.508441509433965</c:v>
                </c:pt>
                <c:pt idx="310">
                  <c:v>99.084913207547189</c:v>
                </c:pt>
                <c:pt idx="311">
                  <c:v>100.07135849056606</c:v>
                </c:pt>
                <c:pt idx="312">
                  <c:v>98.043562264150978</c:v>
                </c:pt>
                <c:pt idx="313">
                  <c:v>95.10901320754715</c:v>
                </c:pt>
                <c:pt idx="314">
                  <c:v>91.155154716981102</c:v>
                </c:pt>
                <c:pt idx="315">
                  <c:v>97.908198113207533</c:v>
                </c:pt>
                <c:pt idx="316">
                  <c:v>96.246896226415117</c:v>
                </c:pt>
                <c:pt idx="317">
                  <c:v>94.326607547169786</c:v>
                </c:pt>
                <c:pt idx="318">
                  <c:v>81.034256603773585</c:v>
                </c:pt>
                <c:pt idx="319">
                  <c:v>92.660316981132056</c:v>
                </c:pt>
                <c:pt idx="320">
                  <c:v>89.213783018867929</c:v>
                </c:pt>
                <c:pt idx="321">
                  <c:v>87.329477358490564</c:v>
                </c:pt>
                <c:pt idx="322">
                  <c:v>83.440830188679257</c:v>
                </c:pt>
                <c:pt idx="323">
                  <c:v>86.662816981132067</c:v>
                </c:pt>
                <c:pt idx="324">
                  <c:v>87.265249056603778</c:v>
                </c:pt>
                <c:pt idx="325">
                  <c:v>92.4963396226415</c:v>
                </c:pt>
                <c:pt idx="326">
                  <c:v>84.008830188679255</c:v>
                </c:pt>
                <c:pt idx="327">
                  <c:v>84.210669811320741</c:v>
                </c:pt>
                <c:pt idx="328">
                  <c:v>82.336645283018868</c:v>
                </c:pt>
                <c:pt idx="329">
                  <c:v>88.577292452830164</c:v>
                </c:pt>
                <c:pt idx="330">
                  <c:v>82.10223207547169</c:v>
                </c:pt>
                <c:pt idx="331">
                  <c:v>79.540496226415101</c:v>
                </c:pt>
                <c:pt idx="332">
                  <c:v>80.383862264150949</c:v>
                </c:pt>
                <c:pt idx="333">
                  <c:v>77.896335849056584</c:v>
                </c:pt>
                <c:pt idx="334">
                  <c:v>83.984530769230773</c:v>
                </c:pt>
                <c:pt idx="335">
                  <c:v>80.868344230769239</c:v>
                </c:pt>
                <c:pt idx="336">
                  <c:v>83.355913461538478</c:v>
                </c:pt>
                <c:pt idx="337">
                  <c:v>82.594923076923067</c:v>
                </c:pt>
                <c:pt idx="338">
                  <c:v>82.835563461538442</c:v>
                </c:pt>
                <c:pt idx="339">
                  <c:v>86.619430769230746</c:v>
                </c:pt>
                <c:pt idx="340">
                  <c:v>84.673413461538473</c:v>
                </c:pt>
                <c:pt idx="341">
                  <c:v>75.506565384615385</c:v>
                </c:pt>
                <c:pt idx="342">
                  <c:v>80.645890384615385</c:v>
                </c:pt>
                <c:pt idx="343">
                  <c:v>84.455011538461548</c:v>
                </c:pt>
                <c:pt idx="344">
                  <c:v>77.7860326923077</c:v>
                </c:pt>
                <c:pt idx="345">
                  <c:v>80.847357692307682</c:v>
                </c:pt>
                <c:pt idx="346">
                  <c:v>83.970546153846172</c:v>
                </c:pt>
                <c:pt idx="347">
                  <c:v>81.519574999999975</c:v>
                </c:pt>
                <c:pt idx="348">
                  <c:v>80.258655769230785</c:v>
                </c:pt>
                <c:pt idx="349">
                  <c:v>83.889930769230787</c:v>
                </c:pt>
                <c:pt idx="350">
                  <c:v>77.022107692307699</c:v>
                </c:pt>
                <c:pt idx="351">
                  <c:v>82.904790384615382</c:v>
                </c:pt>
                <c:pt idx="352">
                  <c:v>83.532396153846165</c:v>
                </c:pt>
                <c:pt idx="353">
                  <c:v>86.607440384615387</c:v>
                </c:pt>
                <c:pt idx="354">
                  <c:v>83.051832692307698</c:v>
                </c:pt>
                <c:pt idx="355">
                  <c:v>87.2636173076923</c:v>
                </c:pt>
                <c:pt idx="356">
                  <c:v>84.437865384615392</c:v>
                </c:pt>
                <c:pt idx="357">
                  <c:v>80.776255769230758</c:v>
                </c:pt>
                <c:pt idx="358">
                  <c:v>80.314411538461542</c:v>
                </c:pt>
                <c:pt idx="359">
                  <c:v>86.287184615384618</c:v>
                </c:pt>
                <c:pt idx="360">
                  <c:v>84.307124999999985</c:v>
                </c:pt>
                <c:pt idx="361">
                  <c:v>79.361159615384622</c:v>
                </c:pt>
                <c:pt idx="362">
                  <c:v>86.617728846153852</c:v>
                </c:pt>
                <c:pt idx="363">
                  <c:v>88.016896153846133</c:v>
                </c:pt>
                <c:pt idx="364">
                  <c:v>81.276140384615388</c:v>
                </c:pt>
              </c:numCache>
            </c:numRef>
          </c:val>
          <c:smooth val="0"/>
          <c:extLst>
            <c:ext xmlns:c16="http://schemas.microsoft.com/office/drawing/2014/chart" uri="{C3380CC4-5D6E-409C-BE32-E72D297353CC}">
              <c16:uniqueId val="{00000001-5EF3-4BB5-82E9-631FD421543C}"/>
            </c:ext>
          </c:extLst>
        </c:ser>
        <c:ser>
          <c:idx val="0"/>
          <c:order val="2"/>
          <c:tx>
            <c:v>Minimum Outflow, cfs</c:v>
          </c:tx>
          <c:spPr>
            <a:ln w="28575" cap="rnd">
              <a:solidFill>
                <a:srgbClr val="FF0000"/>
              </a:solidFill>
              <a:prstDash val="sysDash"/>
              <a:round/>
            </a:ln>
            <a:effectLst/>
          </c:spPr>
          <c:marker>
            <c:symbol val="none"/>
          </c:marker>
          <c:val>
            <c:numRef>
              <c:f>'Data Summary'!$O$4:$O$368</c:f>
              <c:numCache>
                <c:formatCode>General</c:formatCode>
                <c:ptCount val="365"/>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pt idx="126">
                  <c:v>50</c:v>
                </c:pt>
                <c:pt idx="127">
                  <c:v>50</c:v>
                </c:pt>
                <c:pt idx="128">
                  <c:v>50</c:v>
                </c:pt>
                <c:pt idx="129">
                  <c:v>50</c:v>
                </c:pt>
                <c:pt idx="130">
                  <c:v>50</c:v>
                </c:pt>
                <c:pt idx="131">
                  <c:v>50</c:v>
                </c:pt>
                <c:pt idx="132">
                  <c:v>50</c:v>
                </c:pt>
                <c:pt idx="133">
                  <c:v>50</c:v>
                </c:pt>
                <c:pt idx="134">
                  <c:v>50</c:v>
                </c:pt>
                <c:pt idx="135">
                  <c:v>50</c:v>
                </c:pt>
                <c:pt idx="136">
                  <c:v>50</c:v>
                </c:pt>
                <c:pt idx="137">
                  <c:v>50</c:v>
                </c:pt>
                <c:pt idx="138">
                  <c:v>50</c:v>
                </c:pt>
                <c:pt idx="139">
                  <c:v>50</c:v>
                </c:pt>
                <c:pt idx="140">
                  <c:v>50</c:v>
                </c:pt>
                <c:pt idx="141">
                  <c:v>50</c:v>
                </c:pt>
                <c:pt idx="142">
                  <c:v>50</c:v>
                </c:pt>
                <c:pt idx="143">
                  <c:v>50</c:v>
                </c:pt>
                <c:pt idx="144">
                  <c:v>50</c:v>
                </c:pt>
                <c:pt idx="145">
                  <c:v>50</c:v>
                </c:pt>
                <c:pt idx="146">
                  <c:v>50</c:v>
                </c:pt>
                <c:pt idx="147">
                  <c:v>50</c:v>
                </c:pt>
                <c:pt idx="148">
                  <c:v>50</c:v>
                </c:pt>
                <c:pt idx="149">
                  <c:v>50</c:v>
                </c:pt>
                <c:pt idx="150">
                  <c:v>50</c:v>
                </c:pt>
                <c:pt idx="151">
                  <c:v>50</c:v>
                </c:pt>
                <c:pt idx="152">
                  <c:v>50</c:v>
                </c:pt>
                <c:pt idx="153">
                  <c:v>50</c:v>
                </c:pt>
                <c:pt idx="154">
                  <c:v>50</c:v>
                </c:pt>
                <c:pt idx="155">
                  <c:v>50</c:v>
                </c:pt>
                <c:pt idx="156">
                  <c:v>50</c:v>
                </c:pt>
                <c:pt idx="157">
                  <c:v>50</c:v>
                </c:pt>
                <c:pt idx="158">
                  <c:v>50</c:v>
                </c:pt>
                <c:pt idx="159">
                  <c:v>50</c:v>
                </c:pt>
                <c:pt idx="160">
                  <c:v>50</c:v>
                </c:pt>
                <c:pt idx="161">
                  <c:v>50</c:v>
                </c:pt>
                <c:pt idx="162">
                  <c:v>50</c:v>
                </c:pt>
                <c:pt idx="163">
                  <c:v>50</c:v>
                </c:pt>
                <c:pt idx="164">
                  <c:v>50</c:v>
                </c:pt>
                <c:pt idx="165">
                  <c:v>50</c:v>
                </c:pt>
                <c:pt idx="166">
                  <c:v>50</c:v>
                </c:pt>
                <c:pt idx="167">
                  <c:v>50</c:v>
                </c:pt>
                <c:pt idx="168">
                  <c:v>50</c:v>
                </c:pt>
                <c:pt idx="169">
                  <c:v>50</c:v>
                </c:pt>
                <c:pt idx="170">
                  <c:v>50</c:v>
                </c:pt>
                <c:pt idx="171">
                  <c:v>50</c:v>
                </c:pt>
                <c:pt idx="172">
                  <c:v>50</c:v>
                </c:pt>
                <c:pt idx="173">
                  <c:v>50</c:v>
                </c:pt>
                <c:pt idx="174">
                  <c:v>50</c:v>
                </c:pt>
                <c:pt idx="175">
                  <c:v>50</c:v>
                </c:pt>
                <c:pt idx="176">
                  <c:v>50</c:v>
                </c:pt>
                <c:pt idx="177">
                  <c:v>50</c:v>
                </c:pt>
                <c:pt idx="178">
                  <c:v>50</c:v>
                </c:pt>
                <c:pt idx="179">
                  <c:v>50</c:v>
                </c:pt>
                <c:pt idx="180">
                  <c:v>50</c:v>
                </c:pt>
                <c:pt idx="181">
                  <c:v>50</c:v>
                </c:pt>
                <c:pt idx="182">
                  <c:v>50</c:v>
                </c:pt>
                <c:pt idx="183">
                  <c:v>50</c:v>
                </c:pt>
                <c:pt idx="184">
                  <c:v>50</c:v>
                </c:pt>
                <c:pt idx="185">
                  <c:v>50</c:v>
                </c:pt>
                <c:pt idx="186">
                  <c:v>50</c:v>
                </c:pt>
                <c:pt idx="187">
                  <c:v>50</c:v>
                </c:pt>
                <c:pt idx="188">
                  <c:v>50</c:v>
                </c:pt>
                <c:pt idx="189">
                  <c:v>50</c:v>
                </c:pt>
                <c:pt idx="190">
                  <c:v>50</c:v>
                </c:pt>
                <c:pt idx="191">
                  <c:v>50</c:v>
                </c:pt>
                <c:pt idx="192">
                  <c:v>50</c:v>
                </c:pt>
                <c:pt idx="193">
                  <c:v>50</c:v>
                </c:pt>
                <c:pt idx="194">
                  <c:v>50</c:v>
                </c:pt>
                <c:pt idx="195">
                  <c:v>50</c:v>
                </c:pt>
                <c:pt idx="196">
                  <c:v>50</c:v>
                </c:pt>
                <c:pt idx="197">
                  <c:v>50</c:v>
                </c:pt>
                <c:pt idx="198">
                  <c:v>50</c:v>
                </c:pt>
                <c:pt idx="199">
                  <c:v>50</c:v>
                </c:pt>
                <c:pt idx="200">
                  <c:v>50</c:v>
                </c:pt>
                <c:pt idx="201">
                  <c:v>50</c:v>
                </c:pt>
                <c:pt idx="202">
                  <c:v>50</c:v>
                </c:pt>
                <c:pt idx="203">
                  <c:v>50</c:v>
                </c:pt>
                <c:pt idx="204">
                  <c:v>50</c:v>
                </c:pt>
                <c:pt idx="205">
                  <c:v>50</c:v>
                </c:pt>
                <c:pt idx="206">
                  <c:v>50</c:v>
                </c:pt>
                <c:pt idx="207">
                  <c:v>50</c:v>
                </c:pt>
                <c:pt idx="208">
                  <c:v>50</c:v>
                </c:pt>
                <c:pt idx="209">
                  <c:v>50</c:v>
                </c:pt>
                <c:pt idx="210">
                  <c:v>50</c:v>
                </c:pt>
                <c:pt idx="211">
                  <c:v>50</c:v>
                </c:pt>
                <c:pt idx="212">
                  <c:v>50</c:v>
                </c:pt>
                <c:pt idx="213">
                  <c:v>50</c:v>
                </c:pt>
                <c:pt idx="214">
                  <c:v>50</c:v>
                </c:pt>
                <c:pt idx="215">
                  <c:v>50</c:v>
                </c:pt>
                <c:pt idx="216">
                  <c:v>50</c:v>
                </c:pt>
                <c:pt idx="217">
                  <c:v>50</c:v>
                </c:pt>
                <c:pt idx="218">
                  <c:v>50</c:v>
                </c:pt>
                <c:pt idx="219">
                  <c:v>50</c:v>
                </c:pt>
                <c:pt idx="220">
                  <c:v>50</c:v>
                </c:pt>
                <c:pt idx="221">
                  <c:v>50</c:v>
                </c:pt>
                <c:pt idx="222">
                  <c:v>50</c:v>
                </c:pt>
                <c:pt idx="223">
                  <c:v>50</c:v>
                </c:pt>
                <c:pt idx="224">
                  <c:v>50</c:v>
                </c:pt>
                <c:pt idx="225">
                  <c:v>50</c:v>
                </c:pt>
                <c:pt idx="226">
                  <c:v>50</c:v>
                </c:pt>
                <c:pt idx="227">
                  <c:v>50</c:v>
                </c:pt>
                <c:pt idx="228">
                  <c:v>50</c:v>
                </c:pt>
                <c:pt idx="229">
                  <c:v>50</c:v>
                </c:pt>
                <c:pt idx="230">
                  <c:v>50</c:v>
                </c:pt>
                <c:pt idx="231">
                  <c:v>50</c:v>
                </c:pt>
                <c:pt idx="232">
                  <c:v>50</c:v>
                </c:pt>
                <c:pt idx="233">
                  <c:v>50</c:v>
                </c:pt>
                <c:pt idx="234">
                  <c:v>50</c:v>
                </c:pt>
                <c:pt idx="235">
                  <c:v>50</c:v>
                </c:pt>
                <c:pt idx="236">
                  <c:v>50</c:v>
                </c:pt>
                <c:pt idx="237">
                  <c:v>50</c:v>
                </c:pt>
                <c:pt idx="238">
                  <c:v>50</c:v>
                </c:pt>
                <c:pt idx="239">
                  <c:v>50</c:v>
                </c:pt>
                <c:pt idx="240">
                  <c:v>50</c:v>
                </c:pt>
                <c:pt idx="241">
                  <c:v>50</c:v>
                </c:pt>
                <c:pt idx="242">
                  <c:v>50</c:v>
                </c:pt>
                <c:pt idx="243">
                  <c:v>50</c:v>
                </c:pt>
                <c:pt idx="244">
                  <c:v>50</c:v>
                </c:pt>
                <c:pt idx="245">
                  <c:v>50</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pt idx="314">
                  <c:v>50</c:v>
                </c:pt>
                <c:pt idx="315">
                  <c:v>50</c:v>
                </c:pt>
                <c:pt idx="316">
                  <c:v>50</c:v>
                </c:pt>
                <c:pt idx="317">
                  <c:v>50</c:v>
                </c:pt>
                <c:pt idx="318">
                  <c:v>50</c:v>
                </c:pt>
                <c:pt idx="319">
                  <c:v>50</c:v>
                </c:pt>
                <c:pt idx="320">
                  <c:v>50</c:v>
                </c:pt>
                <c:pt idx="321">
                  <c:v>50</c:v>
                </c:pt>
                <c:pt idx="322">
                  <c:v>50</c:v>
                </c:pt>
                <c:pt idx="323">
                  <c:v>50</c:v>
                </c:pt>
                <c:pt idx="324">
                  <c:v>50</c:v>
                </c:pt>
                <c:pt idx="325">
                  <c:v>50</c:v>
                </c:pt>
                <c:pt idx="326">
                  <c:v>50</c:v>
                </c:pt>
                <c:pt idx="327">
                  <c:v>50</c:v>
                </c:pt>
                <c:pt idx="328">
                  <c:v>50</c:v>
                </c:pt>
                <c:pt idx="329">
                  <c:v>50</c:v>
                </c:pt>
                <c:pt idx="330">
                  <c:v>50</c:v>
                </c:pt>
                <c:pt idx="331">
                  <c:v>50</c:v>
                </c:pt>
                <c:pt idx="332">
                  <c:v>50</c:v>
                </c:pt>
                <c:pt idx="333">
                  <c:v>50</c:v>
                </c:pt>
                <c:pt idx="334">
                  <c:v>50</c:v>
                </c:pt>
                <c:pt idx="335">
                  <c:v>50</c:v>
                </c:pt>
                <c:pt idx="336">
                  <c:v>50</c:v>
                </c:pt>
                <c:pt idx="337">
                  <c:v>50</c:v>
                </c:pt>
                <c:pt idx="338">
                  <c:v>50</c:v>
                </c:pt>
                <c:pt idx="339">
                  <c:v>50</c:v>
                </c:pt>
                <c:pt idx="340">
                  <c:v>50</c:v>
                </c:pt>
                <c:pt idx="341">
                  <c:v>50</c:v>
                </c:pt>
                <c:pt idx="342">
                  <c:v>50</c:v>
                </c:pt>
                <c:pt idx="343">
                  <c:v>50</c:v>
                </c:pt>
                <c:pt idx="344">
                  <c:v>50</c:v>
                </c:pt>
                <c:pt idx="345">
                  <c:v>50</c:v>
                </c:pt>
                <c:pt idx="346">
                  <c:v>50</c:v>
                </c:pt>
                <c:pt idx="347">
                  <c:v>50</c:v>
                </c:pt>
                <c:pt idx="348">
                  <c:v>50</c:v>
                </c:pt>
                <c:pt idx="349">
                  <c:v>50</c:v>
                </c:pt>
                <c:pt idx="350">
                  <c:v>50</c:v>
                </c:pt>
                <c:pt idx="351">
                  <c:v>50</c:v>
                </c:pt>
                <c:pt idx="352">
                  <c:v>50</c:v>
                </c:pt>
                <c:pt idx="353">
                  <c:v>50</c:v>
                </c:pt>
                <c:pt idx="354">
                  <c:v>50</c:v>
                </c:pt>
                <c:pt idx="355">
                  <c:v>50</c:v>
                </c:pt>
                <c:pt idx="356">
                  <c:v>50</c:v>
                </c:pt>
                <c:pt idx="357">
                  <c:v>50</c:v>
                </c:pt>
                <c:pt idx="358">
                  <c:v>50</c:v>
                </c:pt>
                <c:pt idx="359">
                  <c:v>50</c:v>
                </c:pt>
                <c:pt idx="360">
                  <c:v>50</c:v>
                </c:pt>
                <c:pt idx="361">
                  <c:v>50</c:v>
                </c:pt>
                <c:pt idx="362">
                  <c:v>50</c:v>
                </c:pt>
                <c:pt idx="363">
                  <c:v>50</c:v>
                </c:pt>
                <c:pt idx="364">
                  <c:v>50</c:v>
                </c:pt>
              </c:numCache>
            </c:numRef>
          </c:val>
          <c:smooth val="0"/>
          <c:extLst>
            <c:ext xmlns:c16="http://schemas.microsoft.com/office/drawing/2014/chart" uri="{C3380CC4-5D6E-409C-BE32-E72D297353CC}">
              <c16:uniqueId val="{00000002-5EF3-4BB5-82E9-631FD421543C}"/>
            </c:ext>
          </c:extLst>
        </c:ser>
        <c:ser>
          <c:idx val="1"/>
          <c:order val="3"/>
          <c:tx>
            <c:v>Average Daily Roberts Tunnel Outflow, cfs</c:v>
          </c:tx>
          <c:spPr>
            <a:ln w="28575" cap="rnd">
              <a:solidFill>
                <a:srgbClr val="00B0F0"/>
              </a:solidFill>
              <a:round/>
            </a:ln>
            <a:effectLst/>
          </c:spPr>
          <c:marker>
            <c:symbol val="none"/>
          </c:marker>
          <c:val>
            <c:numRef>
              <c:f>'Data Summary'!$Q$4:$Q$368</c:f>
              <c:numCache>
                <c:formatCode>General</c:formatCode>
                <c:ptCount val="365"/>
                <c:pt idx="0">
                  <c:v>49.019298245614031</c:v>
                </c:pt>
                <c:pt idx="1">
                  <c:v>49.405263157894737</c:v>
                </c:pt>
                <c:pt idx="2">
                  <c:v>50.019298245614031</c:v>
                </c:pt>
                <c:pt idx="3">
                  <c:v>50.31754385964912</c:v>
                </c:pt>
                <c:pt idx="4">
                  <c:v>50.691228070175434</c:v>
                </c:pt>
                <c:pt idx="5">
                  <c:v>50.778947368421044</c:v>
                </c:pt>
                <c:pt idx="6">
                  <c:v>50.796491228070167</c:v>
                </c:pt>
                <c:pt idx="7">
                  <c:v>50.941082456140343</c:v>
                </c:pt>
                <c:pt idx="8">
                  <c:v>50.823099999999997</c:v>
                </c:pt>
                <c:pt idx="9">
                  <c:v>50.846417543859644</c:v>
                </c:pt>
                <c:pt idx="10">
                  <c:v>50.895759649122802</c:v>
                </c:pt>
                <c:pt idx="11">
                  <c:v>50.854459649122802</c:v>
                </c:pt>
                <c:pt idx="12">
                  <c:v>50.807894736842101</c:v>
                </c:pt>
                <c:pt idx="13">
                  <c:v>50.725438596491223</c:v>
                </c:pt>
                <c:pt idx="14">
                  <c:v>50.763157894736842</c:v>
                </c:pt>
                <c:pt idx="15">
                  <c:v>50.701096491228064</c:v>
                </c:pt>
                <c:pt idx="16">
                  <c:v>50.794443859649114</c:v>
                </c:pt>
                <c:pt idx="17">
                  <c:v>50.786694736842101</c:v>
                </c:pt>
                <c:pt idx="18">
                  <c:v>50.777850877192975</c:v>
                </c:pt>
                <c:pt idx="19">
                  <c:v>50.778508771929822</c:v>
                </c:pt>
                <c:pt idx="20">
                  <c:v>50.841228070175433</c:v>
                </c:pt>
                <c:pt idx="21">
                  <c:v>50.64181228070175</c:v>
                </c:pt>
                <c:pt idx="22">
                  <c:v>50.989035087719301</c:v>
                </c:pt>
                <c:pt idx="23">
                  <c:v>50.938596491228068</c:v>
                </c:pt>
                <c:pt idx="24">
                  <c:v>51.153801754385967</c:v>
                </c:pt>
                <c:pt idx="25">
                  <c:v>50.692031578947365</c:v>
                </c:pt>
                <c:pt idx="26">
                  <c:v>50.76045263157895</c:v>
                </c:pt>
                <c:pt idx="27">
                  <c:v>50.925364912280706</c:v>
                </c:pt>
                <c:pt idx="28">
                  <c:v>51.103363157894741</c:v>
                </c:pt>
                <c:pt idx="29">
                  <c:v>50.974268421052635</c:v>
                </c:pt>
                <c:pt idx="30">
                  <c:v>51.402996491228073</c:v>
                </c:pt>
                <c:pt idx="31">
                  <c:v>51.593421052631584</c:v>
                </c:pt>
                <c:pt idx="32">
                  <c:v>51.617398245614034</c:v>
                </c:pt>
                <c:pt idx="33">
                  <c:v>51.668785964912281</c:v>
                </c:pt>
                <c:pt idx="34">
                  <c:v>51.942470175438586</c:v>
                </c:pt>
                <c:pt idx="35">
                  <c:v>51.956652631578947</c:v>
                </c:pt>
                <c:pt idx="36">
                  <c:v>52.005701754385967</c:v>
                </c:pt>
                <c:pt idx="37">
                  <c:v>51.889328070175438</c:v>
                </c:pt>
                <c:pt idx="38">
                  <c:v>51.884647368421042</c:v>
                </c:pt>
                <c:pt idx="39">
                  <c:v>51.645540350877191</c:v>
                </c:pt>
                <c:pt idx="40">
                  <c:v>51.261257894736843</c:v>
                </c:pt>
                <c:pt idx="41">
                  <c:v>51.098831578947369</c:v>
                </c:pt>
                <c:pt idx="42">
                  <c:v>50.863450877192982</c:v>
                </c:pt>
                <c:pt idx="43">
                  <c:v>51.35467894736842</c:v>
                </c:pt>
                <c:pt idx="44">
                  <c:v>51.603070175438596</c:v>
                </c:pt>
                <c:pt idx="45">
                  <c:v>51.460087719298244</c:v>
                </c:pt>
                <c:pt idx="46">
                  <c:v>50.84985438596491</c:v>
                </c:pt>
                <c:pt idx="47">
                  <c:v>50.886770175438599</c:v>
                </c:pt>
                <c:pt idx="48">
                  <c:v>50.651170175438594</c:v>
                </c:pt>
                <c:pt idx="49">
                  <c:v>51.109210526315785</c:v>
                </c:pt>
                <c:pt idx="50">
                  <c:v>51.373975438596489</c:v>
                </c:pt>
                <c:pt idx="51">
                  <c:v>49.561257894736841</c:v>
                </c:pt>
                <c:pt idx="52">
                  <c:v>49.196929824561401</c:v>
                </c:pt>
                <c:pt idx="53">
                  <c:v>49.16418245614036</c:v>
                </c:pt>
                <c:pt idx="54">
                  <c:v>49.305701754385971</c:v>
                </c:pt>
                <c:pt idx="55">
                  <c:v>49.03084736842105</c:v>
                </c:pt>
                <c:pt idx="56">
                  <c:v>49.515059649122819</c:v>
                </c:pt>
                <c:pt idx="57">
                  <c:v>50.585526315789473</c:v>
                </c:pt>
                <c:pt idx="58">
                  <c:v>50.314473684210526</c:v>
                </c:pt>
                <c:pt idx="59">
                  <c:v>49.720029824561408</c:v>
                </c:pt>
                <c:pt idx="60">
                  <c:v>50.390350877192979</c:v>
                </c:pt>
                <c:pt idx="61">
                  <c:v>50.60380175438597</c:v>
                </c:pt>
                <c:pt idx="62">
                  <c:v>50.134503508771935</c:v>
                </c:pt>
                <c:pt idx="63">
                  <c:v>49.171784210526319</c:v>
                </c:pt>
                <c:pt idx="64">
                  <c:v>48.952485964912285</c:v>
                </c:pt>
                <c:pt idx="65">
                  <c:v>48.167398245614038</c:v>
                </c:pt>
                <c:pt idx="66">
                  <c:v>48.928771929824563</c:v>
                </c:pt>
                <c:pt idx="67">
                  <c:v>47.388508771929821</c:v>
                </c:pt>
                <c:pt idx="68">
                  <c:v>46.582250877192976</c:v>
                </c:pt>
                <c:pt idx="69">
                  <c:v>45.750789473684215</c:v>
                </c:pt>
                <c:pt idx="70">
                  <c:v>45.133384210526309</c:v>
                </c:pt>
                <c:pt idx="71">
                  <c:v>44.540349122807008</c:v>
                </c:pt>
                <c:pt idx="72">
                  <c:v>43.236696491228074</c:v>
                </c:pt>
                <c:pt idx="73">
                  <c:v>43.163157894736848</c:v>
                </c:pt>
                <c:pt idx="74">
                  <c:v>43.567252631578953</c:v>
                </c:pt>
                <c:pt idx="75">
                  <c:v>42.426168421052623</c:v>
                </c:pt>
                <c:pt idx="76">
                  <c:v>41.510964912280699</c:v>
                </c:pt>
                <c:pt idx="77">
                  <c:v>41.842545614035096</c:v>
                </c:pt>
                <c:pt idx="78">
                  <c:v>41.880919298245601</c:v>
                </c:pt>
                <c:pt idx="79">
                  <c:v>41.017836842105268</c:v>
                </c:pt>
                <c:pt idx="80">
                  <c:v>42.651828070175441</c:v>
                </c:pt>
                <c:pt idx="81">
                  <c:v>44.49517543859649</c:v>
                </c:pt>
                <c:pt idx="82">
                  <c:v>44.113449122807012</c:v>
                </c:pt>
                <c:pt idx="83">
                  <c:v>42.657747368421049</c:v>
                </c:pt>
                <c:pt idx="84">
                  <c:v>41.395468421052641</c:v>
                </c:pt>
                <c:pt idx="85">
                  <c:v>39.328875438596498</c:v>
                </c:pt>
                <c:pt idx="86">
                  <c:v>40.253654385964907</c:v>
                </c:pt>
                <c:pt idx="87">
                  <c:v>41.904021052631585</c:v>
                </c:pt>
                <c:pt idx="88">
                  <c:v>41.745612280701749</c:v>
                </c:pt>
                <c:pt idx="89">
                  <c:v>42.667763157894747</c:v>
                </c:pt>
                <c:pt idx="90">
                  <c:v>42.163815789473688</c:v>
                </c:pt>
                <c:pt idx="91">
                  <c:v>42.443054385964913</c:v>
                </c:pt>
                <c:pt idx="92">
                  <c:v>42.43691578947368</c:v>
                </c:pt>
                <c:pt idx="93">
                  <c:v>41.50782280701754</c:v>
                </c:pt>
                <c:pt idx="94">
                  <c:v>40.677633333333326</c:v>
                </c:pt>
                <c:pt idx="95">
                  <c:v>43.445029824561402</c:v>
                </c:pt>
                <c:pt idx="96">
                  <c:v>43.735380701754387</c:v>
                </c:pt>
                <c:pt idx="97">
                  <c:v>48.017398245614025</c:v>
                </c:pt>
                <c:pt idx="98">
                  <c:v>49.139619298245613</c:v>
                </c:pt>
                <c:pt idx="99">
                  <c:v>49.921784210526312</c:v>
                </c:pt>
                <c:pt idx="100">
                  <c:v>52.178508771929828</c:v>
                </c:pt>
                <c:pt idx="101">
                  <c:v>52.454678947368421</c:v>
                </c:pt>
                <c:pt idx="102">
                  <c:v>57.717105263157897</c:v>
                </c:pt>
                <c:pt idx="103">
                  <c:v>56.598100000000002</c:v>
                </c:pt>
                <c:pt idx="104">
                  <c:v>53.944152631578945</c:v>
                </c:pt>
                <c:pt idx="105">
                  <c:v>53.109794736842105</c:v>
                </c:pt>
                <c:pt idx="106">
                  <c:v>55.053363157894729</c:v>
                </c:pt>
                <c:pt idx="107">
                  <c:v>57.843566666666668</c:v>
                </c:pt>
                <c:pt idx="108">
                  <c:v>59.533624561403514</c:v>
                </c:pt>
                <c:pt idx="109">
                  <c:v>58.836257894736839</c:v>
                </c:pt>
                <c:pt idx="110">
                  <c:v>62.271199999999993</c:v>
                </c:pt>
                <c:pt idx="111">
                  <c:v>58.746345614035086</c:v>
                </c:pt>
                <c:pt idx="112">
                  <c:v>61.010233333333339</c:v>
                </c:pt>
                <c:pt idx="113">
                  <c:v>60.97880175438597</c:v>
                </c:pt>
                <c:pt idx="114">
                  <c:v>58.928363157894751</c:v>
                </c:pt>
                <c:pt idx="115">
                  <c:v>59.733919298245624</c:v>
                </c:pt>
                <c:pt idx="116">
                  <c:v>57.169591228070175</c:v>
                </c:pt>
                <c:pt idx="117">
                  <c:v>46.892543859649123</c:v>
                </c:pt>
                <c:pt idx="118">
                  <c:v>44.971491228070178</c:v>
                </c:pt>
                <c:pt idx="119">
                  <c:v>46.093568421052623</c:v>
                </c:pt>
                <c:pt idx="120">
                  <c:v>40.657163157894743</c:v>
                </c:pt>
                <c:pt idx="121">
                  <c:v>42.76827368421052</c:v>
                </c:pt>
                <c:pt idx="122">
                  <c:v>46.422442105263151</c:v>
                </c:pt>
                <c:pt idx="123">
                  <c:v>46.386696491228065</c:v>
                </c:pt>
                <c:pt idx="124">
                  <c:v>46.832968421052634</c:v>
                </c:pt>
                <c:pt idx="125">
                  <c:v>50.456870175438596</c:v>
                </c:pt>
                <c:pt idx="126">
                  <c:v>50.025073684210525</c:v>
                </c:pt>
                <c:pt idx="127">
                  <c:v>54.36213333333334</c:v>
                </c:pt>
                <c:pt idx="128">
                  <c:v>58.629824561403503</c:v>
                </c:pt>
                <c:pt idx="129">
                  <c:v>60.310087719298252</c:v>
                </c:pt>
                <c:pt idx="130">
                  <c:v>56.062864912280688</c:v>
                </c:pt>
                <c:pt idx="131">
                  <c:v>60.208333333333336</c:v>
                </c:pt>
                <c:pt idx="132">
                  <c:v>60.701754385964911</c:v>
                </c:pt>
                <c:pt idx="133">
                  <c:v>64.908626315789476</c:v>
                </c:pt>
                <c:pt idx="134">
                  <c:v>66.7251456140351</c:v>
                </c:pt>
                <c:pt idx="135">
                  <c:v>63.419663157894732</c:v>
                </c:pt>
                <c:pt idx="136">
                  <c:v>55.510307017543852</c:v>
                </c:pt>
                <c:pt idx="137">
                  <c:v>52.948538596491225</c:v>
                </c:pt>
                <c:pt idx="138">
                  <c:v>50.721324561403513</c:v>
                </c:pt>
                <c:pt idx="139">
                  <c:v>51.155701754385966</c:v>
                </c:pt>
                <c:pt idx="140">
                  <c:v>56.440789473684212</c:v>
                </c:pt>
                <c:pt idx="141">
                  <c:v>65.937864912280702</c:v>
                </c:pt>
                <c:pt idx="142">
                  <c:v>69.084794736842113</c:v>
                </c:pt>
                <c:pt idx="143">
                  <c:v>69.493421052631575</c:v>
                </c:pt>
                <c:pt idx="144">
                  <c:v>67.147661403508764</c:v>
                </c:pt>
                <c:pt idx="145">
                  <c:v>71.71052631578948</c:v>
                </c:pt>
                <c:pt idx="146">
                  <c:v>74.013887719298253</c:v>
                </c:pt>
                <c:pt idx="147">
                  <c:v>73.228070175438603</c:v>
                </c:pt>
                <c:pt idx="148">
                  <c:v>67.334794736842113</c:v>
                </c:pt>
                <c:pt idx="149">
                  <c:v>69.39473684210526</c:v>
                </c:pt>
                <c:pt idx="150">
                  <c:v>75.189868421052637</c:v>
                </c:pt>
                <c:pt idx="151">
                  <c:v>86.611766666666668</c:v>
                </c:pt>
                <c:pt idx="152">
                  <c:v>89.269150877192999</c:v>
                </c:pt>
                <c:pt idx="153">
                  <c:v>89.605994736842106</c:v>
                </c:pt>
                <c:pt idx="154">
                  <c:v>86.83055438596493</c:v>
                </c:pt>
                <c:pt idx="155">
                  <c:v>88.01608070175439</c:v>
                </c:pt>
                <c:pt idx="156">
                  <c:v>85.919957894736825</c:v>
                </c:pt>
                <c:pt idx="157">
                  <c:v>88.479898245614038</c:v>
                </c:pt>
                <c:pt idx="158">
                  <c:v>98.540087719298242</c:v>
                </c:pt>
                <c:pt idx="159">
                  <c:v>98.442396491228081</c:v>
                </c:pt>
                <c:pt idx="160">
                  <c:v>100.55497894736841</c:v>
                </c:pt>
                <c:pt idx="161">
                  <c:v>98.09576140350876</c:v>
                </c:pt>
                <c:pt idx="162">
                  <c:v>99.055556140350873</c:v>
                </c:pt>
                <c:pt idx="163">
                  <c:v>101.83918245614035</c:v>
                </c:pt>
                <c:pt idx="164">
                  <c:v>99.461501754385978</c:v>
                </c:pt>
                <c:pt idx="165">
                  <c:v>97.25709122807018</c:v>
                </c:pt>
                <c:pt idx="166">
                  <c:v>99.391082456140353</c:v>
                </c:pt>
                <c:pt idx="167">
                  <c:v>99.317980701754394</c:v>
                </c:pt>
                <c:pt idx="168">
                  <c:v>94.442982456140356</c:v>
                </c:pt>
                <c:pt idx="169">
                  <c:v>100.40716315789474</c:v>
                </c:pt>
                <c:pt idx="170">
                  <c:v>102.72880175438596</c:v>
                </c:pt>
                <c:pt idx="171">
                  <c:v>103.7529245614035</c:v>
                </c:pt>
                <c:pt idx="172">
                  <c:v>105.9159350877193</c:v>
                </c:pt>
                <c:pt idx="173">
                  <c:v>113.61257368421052</c:v>
                </c:pt>
                <c:pt idx="174">
                  <c:v>130.3888894736842</c:v>
                </c:pt>
                <c:pt idx="175">
                  <c:v>135.61257192982458</c:v>
                </c:pt>
                <c:pt idx="176">
                  <c:v>137.73618421052632</c:v>
                </c:pt>
                <c:pt idx="177">
                  <c:v>138.37061228070178</c:v>
                </c:pt>
                <c:pt idx="178">
                  <c:v>143.60453157894736</c:v>
                </c:pt>
                <c:pt idx="179">
                  <c:v>152.23976666666667</c:v>
                </c:pt>
                <c:pt idx="180">
                  <c:v>153.16812807017544</c:v>
                </c:pt>
                <c:pt idx="181">
                  <c:v>158.79897719298245</c:v>
                </c:pt>
                <c:pt idx="182">
                  <c:v>162.24561578947367</c:v>
                </c:pt>
                <c:pt idx="183">
                  <c:v>157.59576140350876</c:v>
                </c:pt>
                <c:pt idx="184">
                  <c:v>160.17032280701753</c:v>
                </c:pt>
                <c:pt idx="185">
                  <c:v>159.20614035087721</c:v>
                </c:pt>
                <c:pt idx="186">
                  <c:v>162.86257192982458</c:v>
                </c:pt>
                <c:pt idx="187">
                  <c:v>161.18567368421051</c:v>
                </c:pt>
                <c:pt idx="188">
                  <c:v>166.60475263157895</c:v>
                </c:pt>
                <c:pt idx="189">
                  <c:v>162.93347894736843</c:v>
                </c:pt>
                <c:pt idx="190">
                  <c:v>157.25219298245614</c:v>
                </c:pt>
                <c:pt idx="191">
                  <c:v>156.55336315789472</c:v>
                </c:pt>
                <c:pt idx="192">
                  <c:v>169.66008771929825</c:v>
                </c:pt>
                <c:pt idx="193">
                  <c:v>183.00877192982455</c:v>
                </c:pt>
                <c:pt idx="194">
                  <c:v>195.13157894736841</c:v>
                </c:pt>
                <c:pt idx="195">
                  <c:v>194.9232456140351</c:v>
                </c:pt>
                <c:pt idx="196">
                  <c:v>186.23537894736842</c:v>
                </c:pt>
                <c:pt idx="197">
                  <c:v>186.64839122807018</c:v>
                </c:pt>
                <c:pt idx="198">
                  <c:v>182.69809999999998</c:v>
                </c:pt>
                <c:pt idx="199">
                  <c:v>179.68274912280702</c:v>
                </c:pt>
                <c:pt idx="200">
                  <c:v>180.32967894736842</c:v>
                </c:pt>
                <c:pt idx="201">
                  <c:v>167.38157894736841</c:v>
                </c:pt>
                <c:pt idx="202">
                  <c:v>164.91301052631579</c:v>
                </c:pt>
                <c:pt idx="203">
                  <c:v>158.80482456140351</c:v>
                </c:pt>
                <c:pt idx="204">
                  <c:v>165.48318947368421</c:v>
                </c:pt>
                <c:pt idx="205">
                  <c:v>163.02485263157897</c:v>
                </c:pt>
                <c:pt idx="206">
                  <c:v>162.00146140350878</c:v>
                </c:pt>
                <c:pt idx="207">
                  <c:v>160.97894912280702</c:v>
                </c:pt>
                <c:pt idx="208">
                  <c:v>151.73026315789474</c:v>
                </c:pt>
                <c:pt idx="209">
                  <c:v>148.35233684210527</c:v>
                </c:pt>
                <c:pt idx="210">
                  <c:v>150.64692807017545</c:v>
                </c:pt>
                <c:pt idx="211">
                  <c:v>148.48464736842107</c:v>
                </c:pt>
                <c:pt idx="212">
                  <c:v>149.72295263157895</c:v>
                </c:pt>
                <c:pt idx="213">
                  <c:v>154.46133508771928</c:v>
                </c:pt>
                <c:pt idx="214">
                  <c:v>141.50930357142857</c:v>
                </c:pt>
                <c:pt idx="215">
                  <c:v>141.67690000000002</c:v>
                </c:pt>
                <c:pt idx="216">
                  <c:v>134.71491228070175</c:v>
                </c:pt>
                <c:pt idx="217">
                  <c:v>139.95935789473685</c:v>
                </c:pt>
                <c:pt idx="218">
                  <c:v>146.12865614035087</c:v>
                </c:pt>
                <c:pt idx="219">
                  <c:v>150.83260175438596</c:v>
                </c:pt>
                <c:pt idx="220">
                  <c:v>155.30774912280702</c:v>
                </c:pt>
                <c:pt idx="221">
                  <c:v>160.55117017543859</c:v>
                </c:pt>
                <c:pt idx="222">
                  <c:v>165.96125789473683</c:v>
                </c:pt>
                <c:pt idx="223">
                  <c:v>160.30654642857144</c:v>
                </c:pt>
                <c:pt idx="224">
                  <c:v>162.54910535714288</c:v>
                </c:pt>
                <c:pt idx="225">
                  <c:v>161.90104285714284</c:v>
                </c:pt>
                <c:pt idx="226">
                  <c:v>160.47982857142861</c:v>
                </c:pt>
                <c:pt idx="227">
                  <c:v>153.9985125</c:v>
                </c:pt>
                <c:pt idx="228">
                  <c:v>134.98809285714287</c:v>
                </c:pt>
                <c:pt idx="229">
                  <c:v>133.33110000000002</c:v>
                </c:pt>
                <c:pt idx="230">
                  <c:v>134.7559517857143</c:v>
                </c:pt>
                <c:pt idx="231">
                  <c:v>136.19121964285713</c:v>
                </c:pt>
                <c:pt idx="232">
                  <c:v>138.65253214285713</c:v>
                </c:pt>
                <c:pt idx="233">
                  <c:v>137.92113214285715</c:v>
                </c:pt>
                <c:pt idx="234">
                  <c:v>135.84598392857143</c:v>
                </c:pt>
                <c:pt idx="235">
                  <c:v>131.390625</c:v>
                </c:pt>
                <c:pt idx="236">
                  <c:v>126.39211250000001</c:v>
                </c:pt>
                <c:pt idx="237">
                  <c:v>126.69419642857143</c:v>
                </c:pt>
                <c:pt idx="238">
                  <c:v>130.05134107142857</c:v>
                </c:pt>
                <c:pt idx="239">
                  <c:v>133.42857142857142</c:v>
                </c:pt>
                <c:pt idx="240">
                  <c:v>135.37053571428572</c:v>
                </c:pt>
                <c:pt idx="241">
                  <c:v>136.296875</c:v>
                </c:pt>
                <c:pt idx="242">
                  <c:v>127.20982142857143</c:v>
                </c:pt>
                <c:pt idx="243">
                  <c:v>122.68675714285713</c:v>
                </c:pt>
                <c:pt idx="244">
                  <c:v>122.68824464285714</c:v>
                </c:pt>
                <c:pt idx="245">
                  <c:v>123.69121964285715</c:v>
                </c:pt>
                <c:pt idx="246">
                  <c:v>121.53571428571429</c:v>
                </c:pt>
                <c:pt idx="247">
                  <c:v>115.15</c:v>
                </c:pt>
                <c:pt idx="248">
                  <c:v>110.60706607142858</c:v>
                </c:pt>
                <c:pt idx="249">
                  <c:v>106.5130875</c:v>
                </c:pt>
                <c:pt idx="250">
                  <c:v>99.907924999999992</c:v>
                </c:pt>
                <c:pt idx="251">
                  <c:v>96.217212499999988</c:v>
                </c:pt>
                <c:pt idx="252">
                  <c:v>94.028860714285727</c:v>
                </c:pt>
                <c:pt idx="253">
                  <c:v>90.529651785714279</c:v>
                </c:pt>
                <c:pt idx="254">
                  <c:v>91.751430357142837</c:v>
                </c:pt>
                <c:pt idx="255">
                  <c:v>93.400935714285723</c:v>
                </c:pt>
                <c:pt idx="256">
                  <c:v>92.897123214285713</c:v>
                </c:pt>
                <c:pt idx="257">
                  <c:v>90.200298214285709</c:v>
                </c:pt>
                <c:pt idx="258">
                  <c:v>96.710662499999998</c:v>
                </c:pt>
                <c:pt idx="259">
                  <c:v>92.863451785714304</c:v>
                </c:pt>
                <c:pt idx="260">
                  <c:v>91.543510714285731</c:v>
                </c:pt>
                <c:pt idx="261">
                  <c:v>94.963899999999995</c:v>
                </c:pt>
                <c:pt idx="262">
                  <c:v>93.179791071428568</c:v>
                </c:pt>
                <c:pt idx="263">
                  <c:v>91.310803571428579</c:v>
                </c:pt>
                <c:pt idx="264">
                  <c:v>87.638333928571427</c:v>
                </c:pt>
                <c:pt idx="265">
                  <c:v>81.063066071428565</c:v>
                </c:pt>
                <c:pt idx="266">
                  <c:v>82.820178571428571</c:v>
                </c:pt>
                <c:pt idx="267">
                  <c:v>83.819523214285709</c:v>
                </c:pt>
                <c:pt idx="268">
                  <c:v>82.570789285714298</c:v>
                </c:pt>
                <c:pt idx="269">
                  <c:v>81.620244642857159</c:v>
                </c:pt>
                <c:pt idx="270">
                  <c:v>86.960103571428576</c:v>
                </c:pt>
                <c:pt idx="271">
                  <c:v>92.514719642857145</c:v>
                </c:pt>
                <c:pt idx="272">
                  <c:v>94.318301785714297</c:v>
                </c:pt>
                <c:pt idx="273">
                  <c:v>89.345719642857148</c:v>
                </c:pt>
                <c:pt idx="274">
                  <c:v>87.953601785714298</c:v>
                </c:pt>
                <c:pt idx="275">
                  <c:v>77.997857142857143</c:v>
                </c:pt>
                <c:pt idx="276">
                  <c:v>78.897082142857144</c:v>
                </c:pt>
                <c:pt idx="277">
                  <c:v>79.579762500000001</c:v>
                </c:pt>
                <c:pt idx="278">
                  <c:v>81.785549999999986</c:v>
                </c:pt>
                <c:pt idx="279">
                  <c:v>78.555416071428567</c:v>
                </c:pt>
                <c:pt idx="280">
                  <c:v>76.317321428571418</c:v>
                </c:pt>
                <c:pt idx="281">
                  <c:v>74.13686785714286</c:v>
                </c:pt>
                <c:pt idx="282">
                  <c:v>69.299314285714303</c:v>
                </c:pt>
                <c:pt idx="283">
                  <c:v>69.355089285714286</c:v>
                </c:pt>
                <c:pt idx="284">
                  <c:v>73.085289285714282</c:v>
                </c:pt>
                <c:pt idx="285">
                  <c:v>72.817505357142849</c:v>
                </c:pt>
                <c:pt idx="286">
                  <c:v>72.743776785714289</c:v>
                </c:pt>
                <c:pt idx="287">
                  <c:v>71.311757142857147</c:v>
                </c:pt>
                <c:pt idx="288">
                  <c:v>71.301341071428553</c:v>
                </c:pt>
                <c:pt idx="289">
                  <c:v>72.763392857142861</c:v>
                </c:pt>
                <c:pt idx="290">
                  <c:v>76.095980357142849</c:v>
                </c:pt>
                <c:pt idx="291">
                  <c:v>73.408482142857139</c:v>
                </c:pt>
                <c:pt idx="292">
                  <c:v>73.001485714285735</c:v>
                </c:pt>
                <c:pt idx="293">
                  <c:v>71.143825000000007</c:v>
                </c:pt>
                <c:pt idx="294">
                  <c:v>71.812426785714294</c:v>
                </c:pt>
                <c:pt idx="295">
                  <c:v>70.635639285714277</c:v>
                </c:pt>
                <c:pt idx="296">
                  <c:v>70.098735714285709</c:v>
                </c:pt>
                <c:pt idx="297">
                  <c:v>60.950594642857141</c:v>
                </c:pt>
                <c:pt idx="298">
                  <c:v>51.644196428571426</c:v>
                </c:pt>
                <c:pt idx="299">
                  <c:v>52.22537321428571</c:v>
                </c:pt>
                <c:pt idx="300">
                  <c:v>51.427307142857146</c:v>
                </c:pt>
                <c:pt idx="301">
                  <c:v>53.697842857142859</c:v>
                </c:pt>
                <c:pt idx="302">
                  <c:v>54.438987499999989</c:v>
                </c:pt>
                <c:pt idx="303">
                  <c:v>54.938391071428562</c:v>
                </c:pt>
                <c:pt idx="304">
                  <c:v>59.179612500000005</c:v>
                </c:pt>
                <c:pt idx="305">
                  <c:v>60.718751785714296</c:v>
                </c:pt>
                <c:pt idx="306">
                  <c:v>58.59099642857143</c:v>
                </c:pt>
                <c:pt idx="307">
                  <c:v>55.028869642857146</c:v>
                </c:pt>
                <c:pt idx="308">
                  <c:v>53.015476785714291</c:v>
                </c:pt>
                <c:pt idx="309">
                  <c:v>52.320610714285714</c:v>
                </c:pt>
                <c:pt idx="310">
                  <c:v>55.701116071428579</c:v>
                </c:pt>
                <c:pt idx="311">
                  <c:v>58.017262500000001</c:v>
                </c:pt>
                <c:pt idx="312">
                  <c:v>56.614882142857148</c:v>
                </c:pt>
                <c:pt idx="313">
                  <c:v>60.662573214285715</c:v>
                </c:pt>
                <c:pt idx="314">
                  <c:v>62.054316071428573</c:v>
                </c:pt>
                <c:pt idx="315">
                  <c:v>62.667633928571426</c:v>
                </c:pt>
                <c:pt idx="316">
                  <c:v>61.648512499999995</c:v>
                </c:pt>
                <c:pt idx="317">
                  <c:v>60.492558928571434</c:v>
                </c:pt>
                <c:pt idx="318">
                  <c:v>61.151785714285715</c:v>
                </c:pt>
                <c:pt idx="319">
                  <c:v>63.462798214285712</c:v>
                </c:pt>
                <c:pt idx="320">
                  <c:v>63.796875</c:v>
                </c:pt>
                <c:pt idx="321">
                  <c:v>62.536160714285707</c:v>
                </c:pt>
                <c:pt idx="322">
                  <c:v>60.479464285714293</c:v>
                </c:pt>
                <c:pt idx="323">
                  <c:v>59.291071428571435</c:v>
                </c:pt>
                <c:pt idx="324">
                  <c:v>57.208705357142854</c:v>
                </c:pt>
                <c:pt idx="325">
                  <c:v>55.880951785714281</c:v>
                </c:pt>
                <c:pt idx="326">
                  <c:v>57.361012500000001</c:v>
                </c:pt>
                <c:pt idx="327">
                  <c:v>59.534746428571431</c:v>
                </c:pt>
                <c:pt idx="328">
                  <c:v>59.46369107142857</c:v>
                </c:pt>
                <c:pt idx="329">
                  <c:v>58.455803571428568</c:v>
                </c:pt>
                <c:pt idx="330">
                  <c:v>57.262499999999996</c:v>
                </c:pt>
                <c:pt idx="331">
                  <c:v>57.100967857142855</c:v>
                </c:pt>
                <c:pt idx="332">
                  <c:v>54.745535714285715</c:v>
                </c:pt>
                <c:pt idx="333">
                  <c:v>53.952976785714284</c:v>
                </c:pt>
                <c:pt idx="334">
                  <c:v>55.315326785714284</c:v>
                </c:pt>
                <c:pt idx="335">
                  <c:v>55.138392857142854</c:v>
                </c:pt>
                <c:pt idx="336">
                  <c:v>55.010416071428565</c:v>
                </c:pt>
                <c:pt idx="337">
                  <c:v>54.366071428571431</c:v>
                </c:pt>
                <c:pt idx="338">
                  <c:v>53.845237499999996</c:v>
                </c:pt>
                <c:pt idx="339">
                  <c:v>53.555058928571427</c:v>
                </c:pt>
                <c:pt idx="340">
                  <c:v>53.745535714285715</c:v>
                </c:pt>
                <c:pt idx="341">
                  <c:v>52.732887499999997</c:v>
                </c:pt>
                <c:pt idx="342">
                  <c:v>53.879464285714285</c:v>
                </c:pt>
                <c:pt idx="343">
                  <c:v>53.383928571428569</c:v>
                </c:pt>
                <c:pt idx="344">
                  <c:v>52.637648214285711</c:v>
                </c:pt>
                <c:pt idx="345">
                  <c:v>52.103869642857141</c:v>
                </c:pt>
                <c:pt idx="346">
                  <c:v>52.058035714285715</c:v>
                </c:pt>
                <c:pt idx="347">
                  <c:v>52.000298214285714</c:v>
                </c:pt>
                <c:pt idx="348">
                  <c:v>52.876191071428579</c:v>
                </c:pt>
                <c:pt idx="349">
                  <c:v>52.658630357142854</c:v>
                </c:pt>
                <c:pt idx="350">
                  <c:v>51.292857142857144</c:v>
                </c:pt>
                <c:pt idx="351">
                  <c:v>50.916964285714286</c:v>
                </c:pt>
                <c:pt idx="352">
                  <c:v>52.028839285714291</c:v>
                </c:pt>
                <c:pt idx="353">
                  <c:v>50.717648214285717</c:v>
                </c:pt>
                <c:pt idx="354">
                  <c:v>50.712067857142863</c:v>
                </c:pt>
                <c:pt idx="355">
                  <c:v>49.965714285714284</c:v>
                </c:pt>
                <c:pt idx="356">
                  <c:v>49.981325000000005</c:v>
                </c:pt>
                <c:pt idx="357">
                  <c:v>50.03125</c:v>
                </c:pt>
                <c:pt idx="358">
                  <c:v>50.01770892857143</c:v>
                </c:pt>
                <c:pt idx="359">
                  <c:v>50.09375</c:v>
                </c:pt>
                <c:pt idx="360">
                  <c:v>50.026785714285715</c:v>
                </c:pt>
                <c:pt idx="361">
                  <c:v>49.464285714285715</c:v>
                </c:pt>
                <c:pt idx="362">
                  <c:v>49.428571428571431</c:v>
                </c:pt>
                <c:pt idx="363">
                  <c:v>49.5046125</c:v>
                </c:pt>
                <c:pt idx="364">
                  <c:v>49.427083928571435</c:v>
                </c:pt>
              </c:numCache>
            </c:numRef>
          </c:val>
          <c:smooth val="0"/>
          <c:extLst>
            <c:ext xmlns:c16="http://schemas.microsoft.com/office/drawing/2014/chart" uri="{C3380CC4-5D6E-409C-BE32-E72D297353CC}">
              <c16:uniqueId val="{00000003-5EF3-4BB5-82E9-631FD421543C}"/>
            </c:ext>
          </c:extLst>
        </c:ser>
        <c:dLbls>
          <c:showLegendKey val="0"/>
          <c:showVal val="0"/>
          <c:showCatName val="0"/>
          <c:showSerName val="0"/>
          <c:showPercent val="0"/>
          <c:showBubbleSize val="0"/>
        </c:dLbls>
        <c:smooth val="0"/>
        <c:axId val="660328544"/>
        <c:axId val="669761232"/>
      </c:lineChart>
      <c:dateAx>
        <c:axId val="660328544"/>
        <c:scaling>
          <c:orientation val="minMax"/>
        </c:scaling>
        <c:delete val="0"/>
        <c:axPos val="b"/>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9761232"/>
        <c:crosses val="autoZero"/>
        <c:auto val="1"/>
        <c:lblOffset val="100"/>
        <c:baseTimeUnit val="days"/>
        <c:majorUnit val="1"/>
        <c:majorTimeUnit val="months"/>
        <c:minorUnit val="1"/>
        <c:minorTimeUnit val="days"/>
      </c:dateAx>
      <c:valAx>
        <c:axId val="669761232"/>
        <c:scaling>
          <c:orientation val="minMax"/>
          <c:max val="1400"/>
          <c:min val="0"/>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60328544"/>
        <c:crosses val="autoZero"/>
        <c:crossBetween val="between"/>
      </c:valAx>
      <c:spPr>
        <a:noFill/>
        <a:ln>
          <a:noFill/>
        </a:ln>
        <a:effectLst/>
      </c:spPr>
    </c:plotArea>
    <c:legend>
      <c:legendPos val="b"/>
      <c:layout>
        <c:manualLayout>
          <c:xMode val="edge"/>
          <c:yMode val="edge"/>
          <c:x val="0.59596816919704709"/>
          <c:y val="0.1659159217817856"/>
          <c:w val="0.40403183080295285"/>
          <c:h val="0.2438228309809304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87830FC-E32E-2F41-95A7-687D0F0D097C}" type="datetimeFigureOut">
              <a:rPr lang="en-US" smtClean="0"/>
              <a:t>11/28/2022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BFF157D-FEC0-4F48-A038-597F73161CC1}" type="slidenum">
              <a:rPr lang="en-US" smtClean="0"/>
              <a:t>‹#›</a:t>
            </a:fld>
            <a:endParaRPr lang="en-US" dirty="0"/>
          </a:p>
        </p:txBody>
      </p:sp>
    </p:spTree>
    <p:extLst>
      <p:ext uri="{BB962C8B-B14F-4D97-AF65-F5344CB8AC3E}">
        <p14:creationId xmlns:p14="http://schemas.microsoft.com/office/powerpoint/2010/main" val="1420730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75028A-EE56-3346-B874-62737DEB79F3}" type="datetimeFigureOut">
              <a:rPr lang="en-US" smtClean="0"/>
              <a:t>11/28/2022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EC8EA4-36E8-D847-8F0E-99A57CEF3D37}" type="slidenum">
              <a:rPr lang="en-US" smtClean="0"/>
              <a:t>‹#›</a:t>
            </a:fld>
            <a:endParaRPr lang="en-US" dirty="0"/>
          </a:p>
        </p:txBody>
      </p:sp>
    </p:spTree>
    <p:extLst>
      <p:ext uri="{BB962C8B-B14F-4D97-AF65-F5344CB8AC3E}">
        <p14:creationId xmlns:p14="http://schemas.microsoft.com/office/powerpoint/2010/main" val="37288998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EC8EA4-36E8-D847-8F0E-99A57CEF3D37}" type="slidenum">
              <a:rPr lang="en-US" smtClean="0"/>
              <a:t>1</a:t>
            </a:fld>
            <a:endParaRPr lang="en-US" dirty="0"/>
          </a:p>
        </p:txBody>
      </p:sp>
    </p:spTree>
    <p:extLst>
      <p:ext uri="{BB962C8B-B14F-4D97-AF65-F5344CB8AC3E}">
        <p14:creationId xmlns:p14="http://schemas.microsoft.com/office/powerpoint/2010/main" val="370327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0898" y="1292317"/>
            <a:ext cx="7240934" cy="2593884"/>
          </a:xfrm>
        </p:spPr>
        <p:txBody>
          <a:bodyPr>
            <a:normAutofit/>
          </a:bodyPr>
          <a:lstStyle>
            <a:lvl1pPr algn="ctr">
              <a:lnSpc>
                <a:spcPct val="80000"/>
              </a:lnSpc>
              <a:defRPr sz="4800" b="1" cap="all"/>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20898" y="3886200"/>
            <a:ext cx="7240934" cy="1401896"/>
          </a:xfrm>
        </p:spPr>
        <p:txBody>
          <a:bodyPr>
            <a:normAutofit/>
          </a:bodyPr>
          <a:lstStyle>
            <a:lvl1pPr marL="0" indent="0" algn="ctr">
              <a:buNone/>
              <a:defRPr sz="2400" b="0" i="1">
                <a:solidFill>
                  <a:srgbClr val="65656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920897" y="6425470"/>
            <a:ext cx="1320535" cy="365125"/>
          </a:xfrm>
        </p:spPr>
        <p:txBody>
          <a:bodyPr/>
          <a:lstStyle>
            <a:lvl1pPr>
              <a:defRPr>
                <a:solidFill>
                  <a:schemeClr val="bg1"/>
                </a:solidFill>
              </a:defRPr>
            </a:lvl1pPr>
          </a:lstStyle>
          <a:p>
            <a:fld id="{C4D63474-E168-C14D-8391-0775F98F8CEA}" type="datetime1">
              <a:rPr lang="en-US" smtClean="0"/>
              <a:pPr/>
              <a:t>11/28/2022</a:t>
            </a:fld>
            <a:endParaRPr lang="en-US" dirty="0"/>
          </a:p>
        </p:txBody>
      </p:sp>
      <p:sp>
        <p:nvSpPr>
          <p:cNvPr id="6" name="Slide Number Placeholder 5"/>
          <p:cNvSpPr>
            <a:spLocks noGrp="1"/>
          </p:cNvSpPr>
          <p:nvPr>
            <p:ph type="sldNum" sz="quarter" idx="12"/>
          </p:nvPr>
        </p:nvSpPr>
        <p:spPr/>
        <p:txBody>
          <a:bodyPr/>
          <a:lstStyle/>
          <a:p>
            <a:fld id="{8EF8534D-318E-A348-9800-21E29A2712FF}" type="slidenum">
              <a:rPr lang="en-US" smtClean="0"/>
              <a:t>‹#›</a:t>
            </a:fld>
            <a:endParaRPr lang="en-US" dirty="0"/>
          </a:p>
        </p:txBody>
      </p:sp>
      <p:pic>
        <p:nvPicPr>
          <p:cNvPr id="5" name="Picture 4" descr="DW-Hor-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3819" y="6294217"/>
            <a:ext cx="2012634" cy="402527"/>
          </a:xfrm>
          <a:prstGeom prst="rect">
            <a:avLst/>
          </a:prstGeom>
        </p:spPr>
      </p:pic>
    </p:spTree>
    <p:extLst>
      <p:ext uri="{BB962C8B-B14F-4D97-AF65-F5344CB8AC3E}">
        <p14:creationId xmlns:p14="http://schemas.microsoft.com/office/powerpoint/2010/main" val="301463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51122" y="6425470"/>
            <a:ext cx="1543357" cy="365125"/>
          </a:xfrm>
        </p:spPr>
        <p:txBody>
          <a:bodyPr/>
          <a:lstStyle>
            <a:lvl1pPr>
              <a:defRPr>
                <a:solidFill>
                  <a:srgbClr val="656565"/>
                </a:solidFill>
              </a:defRPr>
            </a:lvl1pPr>
          </a:lstStyle>
          <a:p>
            <a:fld id="{4B80E8F1-AF18-5A40-B201-77D35615D7CF}" type="datetime1">
              <a:rPr lang="en-US" smtClean="0"/>
              <a:t>11/28/2022</a:t>
            </a:fld>
            <a:endParaRPr lang="en-US" dirty="0"/>
          </a:p>
        </p:txBody>
      </p:sp>
      <p:sp>
        <p:nvSpPr>
          <p:cNvPr id="7" name="Slide Number Placeholder 6"/>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pic>
        <p:nvPicPr>
          <p:cNvPr id="8" name="Picture 7"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175001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2" y="274638"/>
            <a:ext cx="7461411"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51121" y="1600200"/>
            <a:ext cx="35944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3541" y="1600200"/>
            <a:ext cx="36589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51122" y="6425470"/>
            <a:ext cx="1543358" cy="365125"/>
          </a:xfrm>
        </p:spPr>
        <p:txBody>
          <a:bodyPr/>
          <a:lstStyle>
            <a:lvl1pPr>
              <a:defRPr>
                <a:solidFill>
                  <a:srgbClr val="656565"/>
                </a:solidFill>
              </a:defRPr>
            </a:lvl1pPr>
          </a:lstStyle>
          <a:p>
            <a:fld id="{4E5953F5-0837-AF4E-9D83-FBCE689E722F}" type="datetime1">
              <a:rPr lang="en-US" smtClean="0"/>
              <a:t>11/28/2022</a:t>
            </a:fld>
            <a:endParaRPr lang="en-US" dirty="0"/>
          </a:p>
        </p:txBody>
      </p:sp>
      <p:sp>
        <p:nvSpPr>
          <p:cNvPr id="7" name="Slide Number Placeholder 6"/>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pic>
        <p:nvPicPr>
          <p:cNvPr id="8" name="Picture 7"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1835669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2" y="274638"/>
            <a:ext cx="7461411"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1121" y="1535113"/>
            <a:ext cx="36167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1121" y="2174875"/>
            <a:ext cx="36167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6409" y="1535113"/>
            <a:ext cx="37703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16409" y="2174875"/>
            <a:ext cx="37703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51122" y="6425470"/>
            <a:ext cx="1543358" cy="365125"/>
          </a:xfrm>
        </p:spPr>
        <p:txBody>
          <a:bodyPr/>
          <a:lstStyle>
            <a:lvl1pPr>
              <a:defRPr>
                <a:solidFill>
                  <a:srgbClr val="656565"/>
                </a:solidFill>
              </a:defRPr>
            </a:lvl1pPr>
          </a:lstStyle>
          <a:p>
            <a:fld id="{41F276FE-2240-334C-8BAA-E3A3CC37D7B5}" type="datetime1">
              <a:rPr lang="en-US" smtClean="0"/>
              <a:t>11/28/2022</a:t>
            </a:fld>
            <a:endParaRPr lang="en-US" dirty="0"/>
          </a:p>
        </p:txBody>
      </p:sp>
      <p:sp>
        <p:nvSpPr>
          <p:cNvPr id="9" name="Slide Number Placeholder 8"/>
          <p:cNvSpPr>
            <a:spLocks noGrp="1"/>
          </p:cNvSpPr>
          <p:nvPr>
            <p:ph type="sldNum" sz="quarter" idx="12"/>
          </p:nvPr>
        </p:nvSpPr>
        <p:spPr>
          <a:xfrm>
            <a:off x="0" y="6425470"/>
            <a:ext cx="646114" cy="365125"/>
          </a:xfrm>
        </p:spPr>
        <p:txBody>
          <a:bodyPr/>
          <a:lstStyle>
            <a:lvl1pPr algn="ctr">
              <a:defRPr/>
            </a:lvl1pPr>
          </a:lstStyle>
          <a:p>
            <a:fld id="{8EF8534D-318E-A348-9800-21E29A2712FF}" type="slidenum">
              <a:rPr lang="en-US" smtClean="0"/>
              <a:pPr/>
              <a:t>‹#›</a:t>
            </a:fld>
            <a:endParaRPr lang="en-US" dirty="0"/>
          </a:p>
        </p:txBody>
      </p:sp>
      <p:pic>
        <p:nvPicPr>
          <p:cNvPr id="10" name="Picture 9"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2939507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2" y="273050"/>
            <a:ext cx="27404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121762" y="273050"/>
            <a:ext cx="45650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1122" y="1435100"/>
            <a:ext cx="274041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51122" y="6425470"/>
            <a:ext cx="1543358" cy="365125"/>
          </a:xfrm>
        </p:spPr>
        <p:txBody>
          <a:bodyPr/>
          <a:lstStyle>
            <a:lvl1pPr>
              <a:defRPr>
                <a:solidFill>
                  <a:srgbClr val="656565"/>
                </a:solidFill>
              </a:defRPr>
            </a:lvl1pPr>
          </a:lstStyle>
          <a:p>
            <a:fld id="{6D0C8936-F673-5A45-823E-561A137E89F7}" type="datetime1">
              <a:rPr lang="en-US" smtClean="0"/>
              <a:t>11/28/2022</a:t>
            </a:fld>
            <a:endParaRPr lang="en-US" dirty="0"/>
          </a:p>
        </p:txBody>
      </p:sp>
      <p:sp>
        <p:nvSpPr>
          <p:cNvPr id="7" name="Slide Number Placeholder 6"/>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pic>
        <p:nvPicPr>
          <p:cNvPr id="8" name="Picture 7"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2887720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3" y="4406900"/>
            <a:ext cx="734359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151123" y="2906713"/>
            <a:ext cx="7343590" cy="1500187"/>
          </a:xfrm>
        </p:spPr>
        <p:txBody>
          <a:bodyPr anchor="b"/>
          <a:lstStyle>
            <a:lvl1pPr marL="0" indent="0">
              <a:buNone/>
              <a:defRPr sz="2000" i="1">
                <a:solidFill>
                  <a:srgbClr val="65656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51122" y="6425470"/>
            <a:ext cx="1543357" cy="365125"/>
          </a:xfrm>
        </p:spPr>
        <p:txBody>
          <a:bodyPr/>
          <a:lstStyle>
            <a:lvl1pPr>
              <a:defRPr>
                <a:solidFill>
                  <a:srgbClr val="656565"/>
                </a:solidFill>
              </a:defRPr>
            </a:lvl1pPr>
          </a:lstStyle>
          <a:p>
            <a:fld id="{89D75A65-AAF5-D94F-8E57-934763061906}" type="datetime1">
              <a:rPr lang="en-US" smtClean="0"/>
              <a:t>11/28/2022</a:t>
            </a:fld>
            <a:endParaRPr lang="en-US" dirty="0"/>
          </a:p>
        </p:txBody>
      </p:sp>
      <p:sp>
        <p:nvSpPr>
          <p:cNvPr id="6" name="Slide Number Placeholder 5"/>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pic>
        <p:nvPicPr>
          <p:cNvPr id="7" name="Picture 6"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1577975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2" y="274638"/>
            <a:ext cx="7461411" cy="1143000"/>
          </a:xfrm>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1151122" y="1600200"/>
            <a:ext cx="7535678" cy="4525963"/>
          </a:xfrm>
        </p:spPr>
        <p:txBody>
          <a:bodyPr/>
          <a:lstStyle>
            <a:lvl1pPr>
              <a:buClr>
                <a:schemeClr val="bg1"/>
              </a:buClr>
              <a:defRPr>
                <a:solidFill>
                  <a:srgbClr val="FFFFFF"/>
                </a:solidFill>
              </a:defRPr>
            </a:lvl1pPr>
            <a:lvl2pPr>
              <a:buClr>
                <a:schemeClr val="bg1"/>
              </a:buClr>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vl5pPr>
              <a:buClr>
                <a:schemeClr val="bg1"/>
              </a:buCl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151122" y="6425470"/>
            <a:ext cx="1543358" cy="365125"/>
          </a:xfrm>
        </p:spPr>
        <p:txBody>
          <a:bodyPr/>
          <a:lstStyle>
            <a:lvl1pPr>
              <a:defRPr>
                <a:solidFill>
                  <a:srgbClr val="FFFFFF"/>
                </a:solidFill>
              </a:defRPr>
            </a:lvl1pPr>
          </a:lstStyle>
          <a:p>
            <a:fld id="{0BF9CBC4-46B4-A446-9DFC-B1ECE730231F}" type="datetime1">
              <a:rPr lang="en-US" smtClean="0"/>
              <a:pPr/>
              <a:t>11/28/2022</a:t>
            </a:fld>
            <a:endParaRPr lang="en-US" dirty="0"/>
          </a:p>
        </p:txBody>
      </p:sp>
      <p:sp>
        <p:nvSpPr>
          <p:cNvPr id="6" name="Slide Number Placeholder 5"/>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pic>
        <p:nvPicPr>
          <p:cNvPr id="5" name="Picture 4" descr="DW-Hor-REV.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1652" y="6305019"/>
            <a:ext cx="2110324" cy="422065"/>
          </a:xfrm>
          <a:prstGeom prst="rect">
            <a:avLst/>
          </a:prstGeom>
        </p:spPr>
      </p:pic>
    </p:spTree>
    <p:extLst>
      <p:ext uri="{BB962C8B-B14F-4D97-AF65-F5344CB8AC3E}">
        <p14:creationId xmlns:p14="http://schemas.microsoft.com/office/powerpoint/2010/main" val="172927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3023" y="6247049"/>
            <a:ext cx="2133600" cy="365125"/>
          </a:xfrm>
        </p:spPr>
        <p:txBody>
          <a:bodyPr/>
          <a:lstStyle>
            <a:lvl1pPr>
              <a:defRPr>
                <a:solidFill>
                  <a:srgbClr val="656565"/>
                </a:solidFill>
              </a:defRPr>
            </a:lvl1pPr>
          </a:lstStyle>
          <a:p>
            <a:fld id="{554EF9E3-FDFD-964C-8680-99E200259D59}" type="datetime1">
              <a:rPr lang="en-US" smtClean="0"/>
              <a:t>11/28/2022</a:t>
            </a:fld>
            <a:endParaRPr lang="en-US" dirty="0"/>
          </a:p>
        </p:txBody>
      </p:sp>
      <p:sp>
        <p:nvSpPr>
          <p:cNvPr id="5" name="Title 1"/>
          <p:cNvSpPr>
            <a:spLocks noGrp="1"/>
          </p:cNvSpPr>
          <p:nvPr>
            <p:ph type="ctrTitle" hasCustomPrompt="1"/>
          </p:nvPr>
        </p:nvSpPr>
        <p:spPr>
          <a:xfrm>
            <a:off x="453023" y="111407"/>
            <a:ext cx="8690977" cy="1945900"/>
          </a:xfrm>
        </p:spPr>
        <p:txBody>
          <a:bodyPr>
            <a:normAutofit/>
          </a:bodyPr>
          <a:lstStyle>
            <a:lvl1pPr algn="l">
              <a:lnSpc>
                <a:spcPct val="80000"/>
              </a:lnSpc>
              <a:defRPr sz="5400" b="1" cap="all"/>
            </a:lvl1pPr>
          </a:lstStyle>
          <a:p>
            <a:r>
              <a:rPr lang="en-US" dirty="0"/>
              <a:t>Click to edit </a:t>
            </a:r>
            <a:br>
              <a:rPr lang="en-US" dirty="0"/>
            </a:br>
            <a:r>
              <a:rPr lang="en-US" dirty="0"/>
              <a:t>Master title style</a:t>
            </a:r>
          </a:p>
        </p:txBody>
      </p:sp>
      <p:sp>
        <p:nvSpPr>
          <p:cNvPr id="7" name="Picture Placeholder 6"/>
          <p:cNvSpPr>
            <a:spLocks noGrp="1"/>
          </p:cNvSpPr>
          <p:nvPr>
            <p:ph type="pic" sz="quarter" idx="12"/>
          </p:nvPr>
        </p:nvSpPr>
        <p:spPr>
          <a:xfrm>
            <a:off x="0" y="2057307"/>
            <a:ext cx="9144000" cy="2963414"/>
          </a:xfrm>
        </p:spPr>
        <p:txBody>
          <a:bodyPr/>
          <a:lstStyle/>
          <a:p>
            <a:r>
              <a:rPr lang="en-US" dirty="0"/>
              <a:t>Drag picture to placeholder or click icon to add</a:t>
            </a:r>
          </a:p>
        </p:txBody>
      </p:sp>
      <p:sp>
        <p:nvSpPr>
          <p:cNvPr id="8" name="Subtitle 2"/>
          <p:cNvSpPr>
            <a:spLocks noGrp="1"/>
          </p:cNvSpPr>
          <p:nvPr>
            <p:ph type="subTitle" idx="1"/>
          </p:nvPr>
        </p:nvSpPr>
        <p:spPr>
          <a:xfrm>
            <a:off x="453023" y="5206394"/>
            <a:ext cx="7708809" cy="898679"/>
          </a:xfrm>
        </p:spPr>
        <p:txBody>
          <a:bodyPr>
            <a:normAutofit/>
          </a:bodyPr>
          <a:lstStyle>
            <a:lvl1pPr marL="0" indent="0" algn="l">
              <a:buNone/>
              <a:defRPr sz="2400" b="0" i="1">
                <a:solidFill>
                  <a:srgbClr val="65656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descr="DW-Horizontal-11-13.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5033" y="6018528"/>
            <a:ext cx="2111011" cy="839467"/>
          </a:xfrm>
          <a:prstGeom prst="rect">
            <a:avLst/>
          </a:prstGeom>
        </p:spPr>
      </p:pic>
    </p:spTree>
    <p:extLst>
      <p:ext uri="{BB962C8B-B14F-4D97-AF65-F5344CB8AC3E}">
        <p14:creationId xmlns:p14="http://schemas.microsoft.com/office/powerpoint/2010/main" val="116632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20898" y="6425470"/>
            <a:ext cx="1773582" cy="365125"/>
          </a:xfrm>
        </p:spPr>
        <p:txBody>
          <a:bodyPr/>
          <a:lstStyle>
            <a:lvl1pPr>
              <a:defRPr>
                <a:solidFill>
                  <a:srgbClr val="656565"/>
                </a:solidFill>
              </a:defRPr>
            </a:lvl1pPr>
          </a:lstStyle>
          <a:p>
            <a:fld id="{7F826ABD-D8DF-0D4A-A561-536344AC4399}" type="datetime1">
              <a:rPr lang="en-US" smtClean="0"/>
              <a:t>11/28/2022</a:t>
            </a:fld>
            <a:endParaRPr lang="en-US" dirty="0"/>
          </a:p>
        </p:txBody>
      </p:sp>
      <p:sp>
        <p:nvSpPr>
          <p:cNvPr id="4" name="Slide Number Placeholder 3"/>
          <p:cNvSpPr>
            <a:spLocks noGrp="1"/>
          </p:cNvSpPr>
          <p:nvPr>
            <p:ph type="sldNum" sz="quarter" idx="11"/>
          </p:nvPr>
        </p:nvSpPr>
        <p:spPr>
          <a:xfrm>
            <a:off x="0" y="6425470"/>
            <a:ext cx="638687" cy="365125"/>
          </a:xfrm>
        </p:spPr>
        <p:txBody>
          <a:bodyPr/>
          <a:lstStyle>
            <a:lvl1pPr algn="ctr">
              <a:defRPr/>
            </a:lvl1pPr>
          </a:lstStyle>
          <a:p>
            <a:fld id="{8EF8534D-318E-A348-9800-21E29A2712FF}" type="slidenum">
              <a:rPr lang="en-US" smtClean="0"/>
              <a:pPr/>
              <a:t>‹#›</a:t>
            </a:fld>
            <a:endParaRPr lang="en-US" dirty="0"/>
          </a:p>
        </p:txBody>
      </p:sp>
      <p:pic>
        <p:nvPicPr>
          <p:cNvPr id="5" name="Picture 4"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
        <p:nvSpPr>
          <p:cNvPr id="6" name="Title 1"/>
          <p:cNvSpPr>
            <a:spLocks noGrp="1"/>
          </p:cNvSpPr>
          <p:nvPr>
            <p:ph type="ctrTitle" hasCustomPrompt="1"/>
          </p:nvPr>
        </p:nvSpPr>
        <p:spPr>
          <a:xfrm>
            <a:off x="920897" y="1292317"/>
            <a:ext cx="7864769" cy="2593884"/>
          </a:xfrm>
        </p:spPr>
        <p:txBody>
          <a:bodyPr>
            <a:normAutofit/>
          </a:bodyPr>
          <a:lstStyle>
            <a:lvl1pPr algn="l">
              <a:lnSpc>
                <a:spcPct val="80000"/>
              </a:lnSpc>
              <a:defRPr sz="5400" b="1" cap="all"/>
            </a:lvl1pPr>
          </a:lstStyle>
          <a:p>
            <a:r>
              <a:rPr lang="en-US" dirty="0"/>
              <a:t>Click to edit </a:t>
            </a:r>
            <a:br>
              <a:rPr lang="en-US" dirty="0"/>
            </a:br>
            <a:r>
              <a:rPr lang="en-US" dirty="0"/>
              <a:t>Master title style</a:t>
            </a:r>
          </a:p>
        </p:txBody>
      </p:sp>
      <p:sp>
        <p:nvSpPr>
          <p:cNvPr id="7" name="Subtitle 2"/>
          <p:cNvSpPr>
            <a:spLocks noGrp="1"/>
          </p:cNvSpPr>
          <p:nvPr>
            <p:ph type="subTitle" idx="1"/>
          </p:nvPr>
        </p:nvSpPr>
        <p:spPr>
          <a:xfrm>
            <a:off x="920898" y="3886200"/>
            <a:ext cx="7864768" cy="1401896"/>
          </a:xfrm>
        </p:spPr>
        <p:txBody>
          <a:bodyPr>
            <a:normAutofit/>
          </a:bodyPr>
          <a:lstStyle>
            <a:lvl1pPr marL="0" indent="0" algn="l">
              <a:buNone/>
              <a:defRPr sz="2400" b="0" i="1">
                <a:solidFill>
                  <a:srgbClr val="65656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9269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2" y="274638"/>
            <a:ext cx="7461411"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1151122" y="1600200"/>
            <a:ext cx="753567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51122" y="6425470"/>
            <a:ext cx="1543358" cy="365125"/>
          </a:xfrm>
        </p:spPr>
        <p:txBody>
          <a:bodyPr/>
          <a:lstStyle>
            <a:lvl1pPr>
              <a:defRPr>
                <a:solidFill>
                  <a:srgbClr val="656565"/>
                </a:solidFill>
              </a:defRPr>
            </a:lvl1pPr>
          </a:lstStyle>
          <a:p>
            <a:fld id="{0BF9CBC4-46B4-A446-9DFC-B1ECE730231F}" type="datetime1">
              <a:rPr lang="en-US" smtClean="0"/>
              <a:t>11/28/2022</a:t>
            </a:fld>
            <a:endParaRPr lang="en-US" dirty="0"/>
          </a:p>
        </p:txBody>
      </p:sp>
      <p:sp>
        <p:nvSpPr>
          <p:cNvPr id="6" name="Slide Number Placeholder 5"/>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pic>
        <p:nvPicPr>
          <p:cNvPr id="7" name="Picture 6"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418093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2" y="274638"/>
            <a:ext cx="7461411" cy="1143000"/>
          </a:xfrm>
        </p:spPr>
        <p:txBody>
          <a:bodyPr/>
          <a:lstStyle/>
          <a:p>
            <a:r>
              <a:rPr lang="en-US"/>
              <a:t>Click to edit Master title style</a:t>
            </a:r>
          </a:p>
        </p:txBody>
      </p:sp>
      <p:sp>
        <p:nvSpPr>
          <p:cNvPr id="3" name="Date Placeholder 2"/>
          <p:cNvSpPr>
            <a:spLocks noGrp="1"/>
          </p:cNvSpPr>
          <p:nvPr>
            <p:ph type="dt" sz="half" idx="10"/>
          </p:nvPr>
        </p:nvSpPr>
        <p:spPr>
          <a:xfrm>
            <a:off x="1151122" y="6425470"/>
            <a:ext cx="1543358" cy="365125"/>
          </a:xfrm>
        </p:spPr>
        <p:txBody>
          <a:bodyPr/>
          <a:lstStyle>
            <a:lvl1pPr>
              <a:defRPr>
                <a:solidFill>
                  <a:srgbClr val="656565"/>
                </a:solidFill>
              </a:defRPr>
            </a:lvl1pPr>
          </a:lstStyle>
          <a:p>
            <a:fld id="{74389A4B-D73A-8447-9CCF-2405EC95CB83}" type="datetime1">
              <a:rPr lang="en-US" smtClean="0"/>
              <a:t>11/28/2022</a:t>
            </a:fld>
            <a:endParaRPr lang="en-US" dirty="0"/>
          </a:p>
        </p:txBody>
      </p:sp>
      <p:sp>
        <p:nvSpPr>
          <p:cNvPr id="5" name="Slide Number Placeholder 4"/>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pic>
        <p:nvPicPr>
          <p:cNvPr id="6" name="Picture 5"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2455478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51122" y="6425470"/>
            <a:ext cx="1543358" cy="365125"/>
          </a:xfrm>
        </p:spPr>
        <p:txBody>
          <a:bodyPr/>
          <a:lstStyle>
            <a:lvl1pPr>
              <a:defRPr>
                <a:solidFill>
                  <a:srgbClr val="656565"/>
                </a:solidFill>
              </a:defRPr>
            </a:lvl1pPr>
          </a:lstStyle>
          <a:p>
            <a:fld id="{55C7D403-D1D6-3B41-9D53-BF94020779B9}" type="datetime1">
              <a:rPr lang="en-US" smtClean="0"/>
              <a:t>11/28/2022</a:t>
            </a:fld>
            <a:endParaRPr lang="en-US" dirty="0"/>
          </a:p>
        </p:txBody>
      </p:sp>
      <p:sp>
        <p:nvSpPr>
          <p:cNvPr id="4" name="Slide Number Placeholder 3"/>
          <p:cNvSpPr>
            <a:spLocks noGrp="1"/>
          </p:cNvSpPr>
          <p:nvPr>
            <p:ph type="sldNum" sz="quarter" idx="12"/>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sp>
        <p:nvSpPr>
          <p:cNvPr id="9" name="Picture Placeholder 8"/>
          <p:cNvSpPr>
            <a:spLocks noGrp="1"/>
          </p:cNvSpPr>
          <p:nvPr>
            <p:ph type="pic" sz="quarter" idx="13"/>
          </p:nvPr>
        </p:nvSpPr>
        <p:spPr>
          <a:xfrm>
            <a:off x="1151122" y="2836863"/>
            <a:ext cx="7537266" cy="3022600"/>
          </a:xfrm>
        </p:spPr>
        <p:txBody>
          <a:bodyPr/>
          <a:lstStyle/>
          <a:p>
            <a:r>
              <a:rPr lang="en-US" dirty="0"/>
              <a:t>Drag picture to placeholder or click icon to add</a:t>
            </a:r>
          </a:p>
        </p:txBody>
      </p:sp>
      <p:sp>
        <p:nvSpPr>
          <p:cNvPr id="11" name="Text Placeholder 10"/>
          <p:cNvSpPr>
            <a:spLocks noGrp="1"/>
          </p:cNvSpPr>
          <p:nvPr>
            <p:ph type="body" sz="quarter" idx="14"/>
          </p:nvPr>
        </p:nvSpPr>
        <p:spPr>
          <a:xfrm>
            <a:off x="1151122" y="1366586"/>
            <a:ext cx="7537266" cy="1344863"/>
          </a:xfrm>
        </p:spPr>
        <p:txBody>
          <a:bodyPr>
            <a:normAutofit/>
          </a:bodyPr>
          <a:lstStyle>
            <a:lvl1pPr marL="0" indent="0">
              <a:buNone/>
              <a:defRPr sz="2000"/>
            </a:lvl1pPr>
          </a:lstStyle>
          <a:p>
            <a:pPr lvl="0"/>
            <a:r>
              <a:rPr lang="en-US"/>
              <a:t>Click to edit Master text styles</a:t>
            </a:r>
          </a:p>
        </p:txBody>
      </p:sp>
      <p:sp>
        <p:nvSpPr>
          <p:cNvPr id="12" name="Title 11"/>
          <p:cNvSpPr>
            <a:spLocks noGrp="1"/>
          </p:cNvSpPr>
          <p:nvPr>
            <p:ph type="title"/>
          </p:nvPr>
        </p:nvSpPr>
        <p:spPr>
          <a:xfrm>
            <a:off x="1151122" y="178251"/>
            <a:ext cx="7537265" cy="861544"/>
          </a:xfrm>
        </p:spPr>
        <p:txBody>
          <a:bodyPr>
            <a:normAutofit/>
          </a:bodyPr>
          <a:lstStyle>
            <a:lvl1pPr algn="l">
              <a:defRPr sz="3200"/>
            </a:lvl1pPr>
          </a:lstStyle>
          <a:p>
            <a:r>
              <a:rPr lang="en-US"/>
              <a:t>Click to edit Master title style</a:t>
            </a:r>
            <a:endParaRPr lang="en-US" dirty="0"/>
          </a:p>
        </p:txBody>
      </p:sp>
      <p:pic>
        <p:nvPicPr>
          <p:cNvPr id="7" name="Picture 6"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3731183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3" y="274638"/>
            <a:ext cx="746141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51122" y="6425470"/>
            <a:ext cx="1543357" cy="365125"/>
          </a:xfrm>
        </p:spPr>
        <p:txBody>
          <a:bodyPr/>
          <a:lstStyle>
            <a:lvl1pPr>
              <a:defRPr>
                <a:solidFill>
                  <a:srgbClr val="656565"/>
                </a:solidFill>
              </a:defRPr>
            </a:lvl1pPr>
          </a:lstStyle>
          <a:p>
            <a:fld id="{19CCA649-5DD3-3648-AC2E-9AE99EFC1255}" type="datetime1">
              <a:rPr lang="en-US" smtClean="0"/>
              <a:t>11/28/2022</a:t>
            </a:fld>
            <a:endParaRPr lang="en-US" dirty="0"/>
          </a:p>
        </p:txBody>
      </p:sp>
      <p:sp>
        <p:nvSpPr>
          <p:cNvPr id="4" name="Slide Number Placeholder 3"/>
          <p:cNvSpPr>
            <a:spLocks noGrp="1"/>
          </p:cNvSpPr>
          <p:nvPr>
            <p:ph type="sldNum" sz="quarter" idx="11"/>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sp>
        <p:nvSpPr>
          <p:cNvPr id="6" name="Text Placeholder 5"/>
          <p:cNvSpPr>
            <a:spLocks noGrp="1"/>
          </p:cNvSpPr>
          <p:nvPr>
            <p:ph type="body" sz="quarter" idx="12"/>
          </p:nvPr>
        </p:nvSpPr>
        <p:spPr>
          <a:xfrm>
            <a:off x="5035234" y="1604963"/>
            <a:ext cx="35773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3"/>
          </p:nvPr>
        </p:nvSpPr>
        <p:spPr>
          <a:xfrm>
            <a:off x="1151123" y="1604963"/>
            <a:ext cx="3423662" cy="4448175"/>
          </a:xfrm>
        </p:spPr>
        <p:txBody>
          <a:bodyPr/>
          <a:lstStyle/>
          <a:p>
            <a:r>
              <a:rPr lang="en-US" dirty="0"/>
              <a:t>Drag picture to placeholder or click icon to add</a:t>
            </a:r>
          </a:p>
        </p:txBody>
      </p:sp>
      <p:pic>
        <p:nvPicPr>
          <p:cNvPr id="7" name="Picture 6"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352381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122" y="274638"/>
            <a:ext cx="7461411" cy="1143000"/>
          </a:xfrm>
        </p:spPr>
        <p:txBody>
          <a:bodyPr/>
          <a:lstStyle/>
          <a:p>
            <a:r>
              <a:rPr lang="en-US"/>
              <a:t>Click to edit Master title style</a:t>
            </a:r>
          </a:p>
        </p:txBody>
      </p:sp>
      <p:sp>
        <p:nvSpPr>
          <p:cNvPr id="3" name="Date Placeholder 2"/>
          <p:cNvSpPr>
            <a:spLocks noGrp="1"/>
          </p:cNvSpPr>
          <p:nvPr>
            <p:ph type="dt" sz="half" idx="10"/>
          </p:nvPr>
        </p:nvSpPr>
        <p:spPr>
          <a:xfrm>
            <a:off x="1151122" y="6425470"/>
            <a:ext cx="1543358" cy="365125"/>
          </a:xfrm>
        </p:spPr>
        <p:txBody>
          <a:bodyPr/>
          <a:lstStyle>
            <a:lvl1pPr>
              <a:defRPr>
                <a:solidFill>
                  <a:srgbClr val="656565"/>
                </a:solidFill>
              </a:defRPr>
            </a:lvl1pPr>
          </a:lstStyle>
          <a:p>
            <a:fld id="{1413DE85-F4B8-CD43-89CD-69E22927F3CF}" type="datetime1">
              <a:rPr lang="en-US" smtClean="0"/>
              <a:t>11/28/2022</a:t>
            </a:fld>
            <a:endParaRPr lang="en-US" dirty="0"/>
          </a:p>
        </p:txBody>
      </p:sp>
      <p:sp>
        <p:nvSpPr>
          <p:cNvPr id="4" name="Slide Number Placeholder 3"/>
          <p:cNvSpPr>
            <a:spLocks noGrp="1"/>
          </p:cNvSpPr>
          <p:nvPr>
            <p:ph type="sldNum" sz="quarter" idx="11"/>
          </p:nvPr>
        </p:nvSpPr>
        <p:spPr>
          <a:xfrm>
            <a:off x="0" y="6425470"/>
            <a:ext cx="646114" cy="365125"/>
          </a:xfrm>
        </p:spPr>
        <p:txBody>
          <a:bodyPr/>
          <a:lstStyle>
            <a:lvl1pPr algn="ctr">
              <a:defRPr/>
            </a:lvl1pPr>
          </a:lstStyle>
          <a:p>
            <a:fld id="{8EF8534D-318E-A348-9800-21E29A2712FF}" type="slidenum">
              <a:rPr lang="en-US" smtClean="0"/>
              <a:pPr/>
              <a:t>‹#›</a:t>
            </a:fld>
            <a:endParaRPr lang="en-US" dirty="0"/>
          </a:p>
        </p:txBody>
      </p:sp>
      <p:sp>
        <p:nvSpPr>
          <p:cNvPr id="5" name="Text Placeholder 5"/>
          <p:cNvSpPr>
            <a:spLocks noGrp="1"/>
          </p:cNvSpPr>
          <p:nvPr>
            <p:ph type="body" sz="quarter" idx="12"/>
          </p:nvPr>
        </p:nvSpPr>
        <p:spPr>
          <a:xfrm>
            <a:off x="1151122" y="1604964"/>
            <a:ext cx="7461412" cy="1484710"/>
          </a:xfrm>
        </p:spPr>
        <p:txBody>
          <a:bodyPr/>
          <a:lstStyle>
            <a:lvl2pPr marL="457200" indent="0">
              <a:buNone/>
              <a:defRPr/>
            </a:lvl2pPr>
            <a:lvl3pPr marL="914400" indent="0">
              <a:buNone/>
              <a:defRPr/>
            </a:lvl3pPr>
          </a:lstStyle>
          <a:p>
            <a:pPr lvl="0"/>
            <a:r>
              <a:rPr lang="en-US"/>
              <a:t>Click to edit Master text styles</a:t>
            </a:r>
          </a:p>
          <a:p>
            <a:pPr lvl="1"/>
            <a:r>
              <a:rPr lang="en-US"/>
              <a:t>Second level</a:t>
            </a:r>
          </a:p>
        </p:txBody>
      </p:sp>
      <p:sp>
        <p:nvSpPr>
          <p:cNvPr id="6" name="Picture Placeholder 7"/>
          <p:cNvSpPr>
            <a:spLocks noGrp="1"/>
          </p:cNvSpPr>
          <p:nvPr>
            <p:ph type="pic" sz="quarter" idx="13"/>
          </p:nvPr>
        </p:nvSpPr>
        <p:spPr>
          <a:xfrm>
            <a:off x="1151122" y="3438748"/>
            <a:ext cx="3364250" cy="2614390"/>
          </a:xfrm>
        </p:spPr>
        <p:txBody>
          <a:bodyPr/>
          <a:lstStyle/>
          <a:p>
            <a:r>
              <a:rPr lang="en-US" dirty="0"/>
              <a:t>Drag picture to placeholder or click icon to add</a:t>
            </a:r>
          </a:p>
        </p:txBody>
      </p:sp>
      <p:sp>
        <p:nvSpPr>
          <p:cNvPr id="7" name="Picture Placeholder 7"/>
          <p:cNvSpPr>
            <a:spLocks noGrp="1"/>
          </p:cNvSpPr>
          <p:nvPr>
            <p:ph type="pic" sz="quarter" idx="14"/>
          </p:nvPr>
        </p:nvSpPr>
        <p:spPr>
          <a:xfrm>
            <a:off x="4931262" y="3438748"/>
            <a:ext cx="3664927" cy="2614390"/>
          </a:xfrm>
        </p:spPr>
        <p:txBody>
          <a:bodyPr/>
          <a:lstStyle/>
          <a:p>
            <a:r>
              <a:rPr lang="en-US" dirty="0"/>
              <a:t>Drag picture to placeholder or click icon to add</a:t>
            </a:r>
          </a:p>
        </p:txBody>
      </p:sp>
      <p:pic>
        <p:nvPicPr>
          <p:cNvPr id="8" name="Picture 7"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Tree>
    <p:extLst>
      <p:ext uri="{BB962C8B-B14F-4D97-AF65-F5344CB8AC3E}">
        <p14:creationId xmlns:p14="http://schemas.microsoft.com/office/powerpoint/2010/main" val="16858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151122" y="6425470"/>
            <a:ext cx="2133600" cy="365125"/>
          </a:xfrm>
        </p:spPr>
        <p:txBody>
          <a:bodyPr/>
          <a:lstStyle>
            <a:lvl1pPr>
              <a:defRPr>
                <a:solidFill>
                  <a:srgbClr val="656565"/>
                </a:solidFill>
              </a:defRPr>
            </a:lvl1pPr>
          </a:lstStyle>
          <a:p>
            <a:fld id="{A30AB95F-AAD2-0945-8BCE-AB77730166AD}" type="datetime1">
              <a:rPr lang="en-US" smtClean="0"/>
              <a:t>11/28/2022</a:t>
            </a:fld>
            <a:endParaRPr lang="en-US" dirty="0"/>
          </a:p>
        </p:txBody>
      </p:sp>
      <p:sp>
        <p:nvSpPr>
          <p:cNvPr id="4" name="Slide Number Placeholder 3"/>
          <p:cNvSpPr>
            <a:spLocks noGrp="1"/>
          </p:cNvSpPr>
          <p:nvPr>
            <p:ph type="sldNum" sz="quarter" idx="11"/>
          </p:nvPr>
        </p:nvSpPr>
        <p:spPr>
          <a:xfrm>
            <a:off x="0" y="6425470"/>
            <a:ext cx="638688" cy="365125"/>
          </a:xfrm>
        </p:spPr>
        <p:txBody>
          <a:bodyPr/>
          <a:lstStyle>
            <a:lvl1pPr algn="ctr">
              <a:defRPr/>
            </a:lvl1pPr>
          </a:lstStyle>
          <a:p>
            <a:fld id="{8EF8534D-318E-A348-9800-21E29A2712FF}" type="slidenum">
              <a:rPr lang="en-US" smtClean="0"/>
              <a:pPr/>
              <a:t>‹#›</a:t>
            </a:fld>
            <a:endParaRPr lang="en-US" dirty="0"/>
          </a:p>
        </p:txBody>
      </p:sp>
      <p:sp>
        <p:nvSpPr>
          <p:cNvPr id="6" name="Text Placeholder 5"/>
          <p:cNvSpPr>
            <a:spLocks noGrp="1"/>
          </p:cNvSpPr>
          <p:nvPr>
            <p:ph type="body" sz="quarter" idx="12"/>
          </p:nvPr>
        </p:nvSpPr>
        <p:spPr>
          <a:xfrm>
            <a:off x="1151122" y="1604964"/>
            <a:ext cx="7461412" cy="1484710"/>
          </a:xfrm>
        </p:spPr>
        <p:txBody>
          <a:bodyPr/>
          <a:lstStyle>
            <a:lvl2pPr marL="457200" indent="0">
              <a:buNone/>
              <a:defRPr/>
            </a:lvl2pPr>
            <a:lvl3pPr marL="914400" indent="0">
              <a:buNone/>
              <a:defRPr/>
            </a:lvl3pPr>
          </a:lstStyle>
          <a:p>
            <a:pPr lvl="0"/>
            <a:r>
              <a:rPr lang="en-US"/>
              <a:t>Click to edit Master text styles</a:t>
            </a:r>
          </a:p>
          <a:p>
            <a:pPr lvl="1"/>
            <a:r>
              <a:rPr lang="en-US"/>
              <a:t>Second level</a:t>
            </a:r>
          </a:p>
        </p:txBody>
      </p:sp>
      <p:sp>
        <p:nvSpPr>
          <p:cNvPr id="7" name="Picture Placeholder 7"/>
          <p:cNvSpPr>
            <a:spLocks noGrp="1"/>
          </p:cNvSpPr>
          <p:nvPr>
            <p:ph type="pic" sz="quarter" idx="13"/>
          </p:nvPr>
        </p:nvSpPr>
        <p:spPr>
          <a:xfrm>
            <a:off x="1151122" y="3438748"/>
            <a:ext cx="2398792" cy="2614390"/>
          </a:xfrm>
        </p:spPr>
        <p:txBody>
          <a:bodyPr/>
          <a:lstStyle/>
          <a:p>
            <a:r>
              <a:rPr lang="en-US" dirty="0"/>
              <a:t>Drag picture to placeholder or click icon to add</a:t>
            </a:r>
          </a:p>
        </p:txBody>
      </p:sp>
      <p:pic>
        <p:nvPicPr>
          <p:cNvPr id="13" name="Picture 12" descr="DW-Horizontal-11-13.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7308" y="6119932"/>
            <a:ext cx="2080147" cy="827193"/>
          </a:xfrm>
          <a:prstGeom prst="rect">
            <a:avLst/>
          </a:prstGeom>
        </p:spPr>
      </p:pic>
      <p:sp>
        <p:nvSpPr>
          <p:cNvPr id="14" name="Picture Placeholder 7"/>
          <p:cNvSpPr>
            <a:spLocks noGrp="1"/>
          </p:cNvSpPr>
          <p:nvPr>
            <p:ph type="pic" sz="quarter" idx="14"/>
          </p:nvPr>
        </p:nvSpPr>
        <p:spPr>
          <a:xfrm>
            <a:off x="3691020" y="3438748"/>
            <a:ext cx="2398792" cy="2614390"/>
          </a:xfrm>
        </p:spPr>
        <p:txBody>
          <a:bodyPr/>
          <a:lstStyle/>
          <a:p>
            <a:r>
              <a:rPr lang="en-US" dirty="0"/>
              <a:t>Drag picture to placeholder or click icon to add</a:t>
            </a:r>
          </a:p>
        </p:txBody>
      </p:sp>
      <p:sp>
        <p:nvSpPr>
          <p:cNvPr id="15" name="Picture Placeholder 7"/>
          <p:cNvSpPr>
            <a:spLocks noGrp="1"/>
          </p:cNvSpPr>
          <p:nvPr>
            <p:ph type="pic" sz="quarter" idx="15"/>
          </p:nvPr>
        </p:nvSpPr>
        <p:spPr>
          <a:xfrm>
            <a:off x="6213741" y="3438748"/>
            <a:ext cx="2398792" cy="2614390"/>
          </a:xfrm>
        </p:spPr>
        <p:txBody>
          <a:bodyPr/>
          <a:lstStyle/>
          <a:p>
            <a:r>
              <a:rPr lang="en-US" dirty="0"/>
              <a:t>Drag picture to placeholder or click icon to add</a:t>
            </a:r>
          </a:p>
        </p:txBody>
      </p:sp>
      <p:sp>
        <p:nvSpPr>
          <p:cNvPr id="10" name="Title 1"/>
          <p:cNvSpPr>
            <a:spLocks noGrp="1"/>
          </p:cNvSpPr>
          <p:nvPr>
            <p:ph type="title"/>
          </p:nvPr>
        </p:nvSpPr>
        <p:spPr>
          <a:xfrm>
            <a:off x="1151122" y="274638"/>
            <a:ext cx="7461412" cy="1143000"/>
          </a:xfrm>
        </p:spPr>
        <p:txBody>
          <a:bodyPr/>
          <a:lstStyle/>
          <a:p>
            <a:r>
              <a:rPr lang="en-US"/>
              <a:t>Click to edit Master title style</a:t>
            </a:r>
          </a:p>
        </p:txBody>
      </p:sp>
    </p:spTree>
    <p:extLst>
      <p:ext uri="{BB962C8B-B14F-4D97-AF65-F5344CB8AC3E}">
        <p14:creationId xmlns:p14="http://schemas.microsoft.com/office/powerpoint/2010/main" val="388226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6898" y="274638"/>
            <a:ext cx="7635636"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76898" y="1600200"/>
            <a:ext cx="77099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6898" y="6425470"/>
            <a:ext cx="1717582" cy="365125"/>
          </a:xfrm>
          <a:prstGeom prst="rect">
            <a:avLst/>
          </a:prstGeom>
        </p:spPr>
        <p:txBody>
          <a:bodyPr vert="horz" lIns="91440" tIns="45720" rIns="91440" bIns="45720" rtlCol="0" anchor="ctr"/>
          <a:lstStyle>
            <a:lvl1pPr algn="l">
              <a:defRPr sz="1000" b="0" i="0">
                <a:solidFill>
                  <a:srgbClr val="656565"/>
                </a:solidFill>
                <a:latin typeface="Arial"/>
                <a:cs typeface="Arial"/>
              </a:defRPr>
            </a:lvl1pPr>
          </a:lstStyle>
          <a:p>
            <a:fld id="{FD14AA0F-CD2B-C74D-B7F9-5E4682D42691}" type="datetime1">
              <a:rPr lang="en-US" smtClean="0"/>
              <a:pPr/>
              <a:t>11/28/2022</a:t>
            </a:fld>
            <a:endParaRPr lang="en-US" dirty="0"/>
          </a:p>
        </p:txBody>
      </p:sp>
      <p:sp>
        <p:nvSpPr>
          <p:cNvPr id="6" name="Slide Number Placeholder 5"/>
          <p:cNvSpPr>
            <a:spLocks noGrp="1"/>
          </p:cNvSpPr>
          <p:nvPr>
            <p:ph type="sldNum" sz="quarter" idx="4"/>
          </p:nvPr>
        </p:nvSpPr>
        <p:spPr>
          <a:xfrm>
            <a:off x="0" y="6425470"/>
            <a:ext cx="639425" cy="365125"/>
          </a:xfrm>
          <a:prstGeom prst="rect">
            <a:avLst/>
          </a:prstGeom>
        </p:spPr>
        <p:txBody>
          <a:bodyPr vert="horz" lIns="91440" tIns="45720" rIns="91440" bIns="45720" rtlCol="0" anchor="ctr"/>
          <a:lstStyle>
            <a:lvl1pPr algn="ctr">
              <a:defRPr sz="1000" b="0" i="0">
                <a:solidFill>
                  <a:schemeClr val="bg1"/>
                </a:solidFill>
                <a:latin typeface="Arial"/>
                <a:cs typeface="Arial"/>
              </a:defRPr>
            </a:lvl1pPr>
          </a:lstStyle>
          <a:p>
            <a:fld id="{8EF8534D-318E-A348-9800-21E29A2712FF}" type="slidenum">
              <a:rPr lang="en-US" smtClean="0"/>
              <a:pPr/>
              <a:t>‹#›</a:t>
            </a:fld>
            <a:endParaRPr lang="en-US" dirty="0"/>
          </a:p>
        </p:txBody>
      </p:sp>
    </p:spTree>
    <p:extLst>
      <p:ext uri="{BB962C8B-B14F-4D97-AF65-F5344CB8AC3E}">
        <p14:creationId xmlns:p14="http://schemas.microsoft.com/office/powerpoint/2010/main" val="2534008102"/>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0"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p:txStyles>
    <p:titleStyle>
      <a:lvl1pPr algn="l" defTabSz="457200" rtl="0" eaLnBrk="1" latinLnBrk="0" hangingPunct="1">
        <a:spcBef>
          <a:spcPct val="0"/>
        </a:spcBef>
        <a:buNone/>
        <a:defRPr sz="3200" b="1" i="0" kern="1200">
          <a:solidFill>
            <a:srgbClr val="007DBA"/>
          </a:solidFill>
          <a:latin typeface="Arial-BoldMT"/>
          <a:ea typeface="+mj-ea"/>
          <a:cs typeface="Arial-BoldMT"/>
        </a:defRPr>
      </a:lvl1pPr>
    </p:titleStyle>
    <p:bodyStyle>
      <a:lvl1pPr marL="342900" indent="-342900" algn="l" defTabSz="457200" rtl="0" eaLnBrk="1" latinLnBrk="0" hangingPunct="1">
        <a:spcBef>
          <a:spcPct val="20000"/>
        </a:spcBef>
        <a:buClr>
          <a:schemeClr val="tx1"/>
        </a:buClr>
        <a:buFont typeface="Arial"/>
        <a:buChar char="•"/>
        <a:defRPr sz="2400" b="0" i="0" kern="1200">
          <a:solidFill>
            <a:srgbClr val="656565"/>
          </a:solidFill>
          <a:latin typeface="Arial"/>
          <a:ea typeface="+mn-ea"/>
          <a:cs typeface="Arial"/>
        </a:defRPr>
      </a:lvl1pPr>
      <a:lvl2pPr marL="742950" indent="-285750" algn="l" defTabSz="457200" rtl="0" eaLnBrk="1" latinLnBrk="0" hangingPunct="1">
        <a:spcBef>
          <a:spcPct val="20000"/>
        </a:spcBef>
        <a:buClr>
          <a:schemeClr val="accent5"/>
        </a:buClr>
        <a:buFont typeface="Arial"/>
        <a:buChar char="–"/>
        <a:defRPr sz="1800" b="0" i="0" kern="1200">
          <a:solidFill>
            <a:srgbClr val="656565"/>
          </a:solidFill>
          <a:latin typeface="Arial"/>
          <a:ea typeface="+mn-ea"/>
          <a:cs typeface="Arial"/>
        </a:defRPr>
      </a:lvl2pPr>
      <a:lvl3pPr marL="1143000" indent="-228600" algn="l" defTabSz="457200" rtl="0" eaLnBrk="1" latinLnBrk="0" hangingPunct="1">
        <a:spcBef>
          <a:spcPct val="20000"/>
        </a:spcBef>
        <a:buClr>
          <a:schemeClr val="tx1"/>
        </a:buClr>
        <a:buFont typeface="Arial"/>
        <a:buChar char="•"/>
        <a:defRPr sz="1600">
          <a:solidFill>
            <a:srgbClr val="656565"/>
          </a:solidFill>
        </a:defRPr>
      </a:lvl3pPr>
      <a:lvl4pPr marL="1600200" indent="-228600" algn="l" defTabSz="457200" rtl="0" eaLnBrk="1" latinLnBrk="0" hangingPunct="1">
        <a:spcBef>
          <a:spcPct val="20000"/>
        </a:spcBef>
        <a:buClr>
          <a:schemeClr val="accent5"/>
        </a:buClr>
        <a:buFont typeface="Arial"/>
        <a:buChar char="–"/>
        <a:defRPr sz="1600" b="0" i="0" kern="1200">
          <a:solidFill>
            <a:srgbClr val="656565"/>
          </a:solidFill>
          <a:latin typeface="Arial"/>
          <a:ea typeface="+mn-ea"/>
          <a:cs typeface="Arial"/>
        </a:defRPr>
      </a:lvl4pPr>
      <a:lvl5pPr marL="2057400" indent="-228600" algn="l" defTabSz="457200" rtl="0" eaLnBrk="1" latinLnBrk="0" hangingPunct="1">
        <a:spcBef>
          <a:spcPct val="20000"/>
        </a:spcBef>
        <a:buClr>
          <a:schemeClr val="tx1"/>
        </a:buClr>
        <a:buFont typeface="Arial"/>
        <a:buChar char="»"/>
        <a:defRPr sz="1600" b="0" i="0" kern="1200">
          <a:solidFill>
            <a:srgbClr val="6565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2.t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063" y="-141142"/>
            <a:ext cx="8690977" cy="1945900"/>
          </a:xfrm>
        </p:spPr>
        <p:txBody>
          <a:bodyPr/>
          <a:lstStyle/>
          <a:p>
            <a:r>
              <a:rPr lang="en-US" dirty="0"/>
              <a:t>Dillon Reservoir</a:t>
            </a:r>
          </a:p>
        </p:txBody>
      </p:sp>
      <p:sp>
        <p:nvSpPr>
          <p:cNvPr id="4" name="Subtitle 3"/>
          <p:cNvSpPr>
            <a:spLocks noGrp="1"/>
          </p:cNvSpPr>
          <p:nvPr>
            <p:ph type="subTitle" idx="1"/>
          </p:nvPr>
        </p:nvSpPr>
        <p:spPr>
          <a:xfrm>
            <a:off x="453023" y="5206394"/>
            <a:ext cx="7708809" cy="1404471"/>
          </a:xfrm>
        </p:spPr>
        <p:txBody>
          <a:bodyPr>
            <a:normAutofit/>
          </a:bodyPr>
          <a:lstStyle/>
          <a:p>
            <a:r>
              <a:rPr lang="en-US" dirty="0"/>
              <a:t>Blue River Work Group</a:t>
            </a:r>
          </a:p>
          <a:p>
            <a:r>
              <a:rPr lang="en-US" dirty="0"/>
              <a:t>August 13, 2020</a:t>
            </a:r>
          </a:p>
          <a:p>
            <a:r>
              <a:rPr lang="en-US" dirty="0"/>
              <a:t>Nathan Elder</a:t>
            </a:r>
          </a:p>
        </p:txBody>
      </p:sp>
      <p:pic>
        <p:nvPicPr>
          <p:cNvPr id="10" name="Picture Placeholder 9" descr="A large body of water with a mountain in the background&#10;&#10;Description automatically generated">
            <a:extLst>
              <a:ext uri="{FF2B5EF4-FFF2-40B4-BE49-F238E27FC236}">
                <a16:creationId xmlns:a16="http://schemas.microsoft.com/office/drawing/2014/main" id="{5B3BDABE-4EC8-476E-B5EE-58D2280DA640}"/>
              </a:ext>
            </a:extLst>
          </p:cNvPr>
          <p:cNvPicPr>
            <a:picLocks noGrp="1" noChangeAspect="1"/>
          </p:cNvPicPr>
          <p:nvPr>
            <p:ph type="pic" sz="quarter" idx="12"/>
          </p:nvPr>
        </p:nvPicPr>
        <p:blipFill rotWithShape="1">
          <a:blip r:embed="rId3"/>
          <a:srcRect t="19255" b="-6534"/>
          <a:stretch/>
        </p:blipFill>
        <p:spPr>
          <a:xfrm>
            <a:off x="0" y="1235285"/>
            <a:ext cx="9144000" cy="4206240"/>
          </a:xfrm>
        </p:spPr>
      </p:pic>
    </p:spTree>
    <p:extLst>
      <p:ext uri="{BB962C8B-B14F-4D97-AF65-F5344CB8AC3E}">
        <p14:creationId xmlns:p14="http://schemas.microsoft.com/office/powerpoint/2010/main" val="232475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55B7EE95-AF96-4CDF-8F87-8DFEEB5912F8}"/>
              </a:ext>
            </a:extLst>
          </p:cNvPr>
          <p:cNvGraphicFramePr>
            <a:graphicFrameLocks noGrp="1"/>
          </p:cNvGraphicFramePr>
          <p:nvPr>
            <p:extLst>
              <p:ext uri="{D42A27DB-BD31-4B8C-83A1-F6EECF244321}">
                <p14:modId xmlns:p14="http://schemas.microsoft.com/office/powerpoint/2010/main" val="1623439663"/>
              </p:ext>
            </p:extLst>
          </p:nvPr>
        </p:nvGraphicFramePr>
        <p:xfrm>
          <a:off x="914400" y="731520"/>
          <a:ext cx="7990210" cy="5833143"/>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a:extLst>
              <a:ext uri="{FF2B5EF4-FFF2-40B4-BE49-F238E27FC236}">
                <a16:creationId xmlns:a16="http://schemas.microsoft.com/office/drawing/2014/main" id="{B3909F63-304E-4361-9EAE-C62F8203D5D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A77685EC-75E0-4695-B88D-AF7DA6BD5829}"/>
              </a:ext>
            </a:extLst>
          </p:cNvPr>
          <p:cNvSpPr>
            <a:spLocks noGrp="1"/>
          </p:cNvSpPr>
          <p:nvPr>
            <p:ph type="sldNum" sz="quarter" idx="12"/>
          </p:nvPr>
        </p:nvSpPr>
        <p:spPr/>
        <p:txBody>
          <a:bodyPr/>
          <a:lstStyle/>
          <a:p>
            <a:fld id="{8EF8534D-318E-A348-9800-21E29A2712FF}" type="slidenum">
              <a:rPr lang="en-US" smtClean="0"/>
              <a:pPr/>
              <a:t>10</a:t>
            </a:fld>
            <a:endParaRPr lang="en-US" dirty="0"/>
          </a:p>
        </p:txBody>
      </p:sp>
      <p:sp>
        <p:nvSpPr>
          <p:cNvPr id="5" name="Text Placeholder 4">
            <a:extLst>
              <a:ext uri="{FF2B5EF4-FFF2-40B4-BE49-F238E27FC236}">
                <a16:creationId xmlns:a16="http://schemas.microsoft.com/office/drawing/2014/main" id="{9F0F0382-B86C-45BB-A6E8-34B008371C87}"/>
              </a:ext>
            </a:extLst>
          </p:cNvPr>
          <p:cNvSpPr>
            <a:spLocks noGrp="1"/>
          </p:cNvSpPr>
          <p:nvPr>
            <p:ph type="body" sz="quarter" idx="14"/>
          </p:nvPr>
        </p:nvSpPr>
        <p:spPr>
          <a:xfrm>
            <a:off x="1367344" y="731520"/>
            <a:ext cx="7537266" cy="1344863"/>
          </a:xfrm>
        </p:spPr>
        <p:txBody>
          <a:bodyPr>
            <a:normAutofit/>
          </a:bodyPr>
          <a:lstStyle/>
          <a:p>
            <a:r>
              <a:rPr lang="en-US" sz="2800" dirty="0"/>
              <a:t>Average Daily Inflow, cfs</a:t>
            </a:r>
          </a:p>
        </p:txBody>
      </p:sp>
      <p:sp>
        <p:nvSpPr>
          <p:cNvPr id="6" name="Title 5">
            <a:extLst>
              <a:ext uri="{FF2B5EF4-FFF2-40B4-BE49-F238E27FC236}">
                <a16:creationId xmlns:a16="http://schemas.microsoft.com/office/drawing/2014/main" id="{4C7A2B5B-840D-4ED5-9824-B032A891364D}"/>
              </a:ext>
            </a:extLst>
          </p:cNvPr>
          <p:cNvSpPr>
            <a:spLocks noGrp="1"/>
          </p:cNvSpPr>
          <p:nvPr>
            <p:ph type="title"/>
          </p:nvPr>
        </p:nvSpPr>
        <p:spPr>
          <a:xfrm>
            <a:off x="1003076" y="54067"/>
            <a:ext cx="7537265" cy="861544"/>
          </a:xfrm>
        </p:spPr>
        <p:txBody>
          <a:bodyPr/>
          <a:lstStyle/>
          <a:p>
            <a:r>
              <a:rPr lang="en-US" dirty="0"/>
              <a:t>Operations</a:t>
            </a:r>
          </a:p>
        </p:txBody>
      </p:sp>
    </p:spTree>
    <p:extLst>
      <p:ext uri="{BB962C8B-B14F-4D97-AF65-F5344CB8AC3E}">
        <p14:creationId xmlns:p14="http://schemas.microsoft.com/office/powerpoint/2010/main" val="61875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09F63-304E-4361-9EAE-C62F8203D5D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A77685EC-75E0-4695-B88D-AF7DA6BD5829}"/>
              </a:ext>
            </a:extLst>
          </p:cNvPr>
          <p:cNvSpPr>
            <a:spLocks noGrp="1"/>
          </p:cNvSpPr>
          <p:nvPr>
            <p:ph type="sldNum" sz="quarter" idx="12"/>
          </p:nvPr>
        </p:nvSpPr>
        <p:spPr/>
        <p:txBody>
          <a:bodyPr/>
          <a:lstStyle/>
          <a:p>
            <a:fld id="{8EF8534D-318E-A348-9800-21E29A2712FF}" type="slidenum">
              <a:rPr lang="en-US" smtClean="0"/>
              <a:pPr/>
              <a:t>11</a:t>
            </a:fld>
            <a:endParaRPr lang="en-US" dirty="0"/>
          </a:p>
        </p:txBody>
      </p:sp>
      <p:sp>
        <p:nvSpPr>
          <p:cNvPr id="5" name="Text Placeholder 4">
            <a:extLst>
              <a:ext uri="{FF2B5EF4-FFF2-40B4-BE49-F238E27FC236}">
                <a16:creationId xmlns:a16="http://schemas.microsoft.com/office/drawing/2014/main" id="{9F0F0382-B86C-45BB-A6E8-34B008371C87}"/>
              </a:ext>
            </a:extLst>
          </p:cNvPr>
          <p:cNvSpPr>
            <a:spLocks noGrp="1"/>
          </p:cNvSpPr>
          <p:nvPr>
            <p:ph type="body" sz="quarter" idx="14"/>
          </p:nvPr>
        </p:nvSpPr>
        <p:spPr>
          <a:xfrm>
            <a:off x="1367344" y="627017"/>
            <a:ext cx="7537266" cy="1344863"/>
          </a:xfrm>
        </p:spPr>
        <p:txBody>
          <a:bodyPr>
            <a:normAutofit/>
          </a:bodyPr>
          <a:lstStyle/>
          <a:p>
            <a:r>
              <a:rPr lang="en-US" sz="2800" dirty="0"/>
              <a:t>Average Daily Reservoir Elevation, ft</a:t>
            </a:r>
          </a:p>
        </p:txBody>
      </p:sp>
      <p:sp>
        <p:nvSpPr>
          <p:cNvPr id="6" name="Title 5">
            <a:extLst>
              <a:ext uri="{FF2B5EF4-FFF2-40B4-BE49-F238E27FC236}">
                <a16:creationId xmlns:a16="http://schemas.microsoft.com/office/drawing/2014/main" id="{4C7A2B5B-840D-4ED5-9824-B032A891364D}"/>
              </a:ext>
            </a:extLst>
          </p:cNvPr>
          <p:cNvSpPr>
            <a:spLocks noGrp="1"/>
          </p:cNvSpPr>
          <p:nvPr>
            <p:ph type="title"/>
          </p:nvPr>
        </p:nvSpPr>
        <p:spPr>
          <a:xfrm>
            <a:off x="1003076" y="54067"/>
            <a:ext cx="7537265" cy="861544"/>
          </a:xfrm>
        </p:spPr>
        <p:txBody>
          <a:bodyPr/>
          <a:lstStyle/>
          <a:p>
            <a:r>
              <a:rPr lang="en-US" dirty="0"/>
              <a:t>Operations</a:t>
            </a:r>
          </a:p>
        </p:txBody>
      </p:sp>
      <p:graphicFrame>
        <p:nvGraphicFramePr>
          <p:cNvPr id="7" name="Chart 6">
            <a:extLst>
              <a:ext uri="{FF2B5EF4-FFF2-40B4-BE49-F238E27FC236}">
                <a16:creationId xmlns:a16="http://schemas.microsoft.com/office/drawing/2014/main" id="{F9B3E3A1-2BCA-4E70-AE2D-5A1319990A5B}"/>
              </a:ext>
            </a:extLst>
          </p:cNvPr>
          <p:cNvGraphicFramePr>
            <a:graphicFrameLocks noGrp="1"/>
          </p:cNvGraphicFramePr>
          <p:nvPr>
            <p:extLst>
              <p:ext uri="{D42A27DB-BD31-4B8C-83A1-F6EECF244321}">
                <p14:modId xmlns:p14="http://schemas.microsoft.com/office/powerpoint/2010/main" val="3660771538"/>
              </p:ext>
            </p:extLst>
          </p:nvPr>
        </p:nvGraphicFramePr>
        <p:xfrm>
          <a:off x="722811" y="836023"/>
          <a:ext cx="8181799" cy="5728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8389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09F63-304E-4361-9EAE-C62F8203D5D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A77685EC-75E0-4695-B88D-AF7DA6BD5829}"/>
              </a:ext>
            </a:extLst>
          </p:cNvPr>
          <p:cNvSpPr>
            <a:spLocks noGrp="1"/>
          </p:cNvSpPr>
          <p:nvPr>
            <p:ph type="sldNum" sz="quarter" idx="12"/>
          </p:nvPr>
        </p:nvSpPr>
        <p:spPr/>
        <p:txBody>
          <a:bodyPr/>
          <a:lstStyle/>
          <a:p>
            <a:fld id="{8EF8534D-318E-A348-9800-21E29A2712FF}" type="slidenum">
              <a:rPr lang="en-US" smtClean="0"/>
              <a:pPr/>
              <a:t>12</a:t>
            </a:fld>
            <a:endParaRPr lang="en-US" dirty="0"/>
          </a:p>
        </p:txBody>
      </p:sp>
      <p:sp>
        <p:nvSpPr>
          <p:cNvPr id="5" name="Text Placeholder 4">
            <a:extLst>
              <a:ext uri="{FF2B5EF4-FFF2-40B4-BE49-F238E27FC236}">
                <a16:creationId xmlns:a16="http://schemas.microsoft.com/office/drawing/2014/main" id="{9F0F0382-B86C-45BB-A6E8-34B008371C87}"/>
              </a:ext>
            </a:extLst>
          </p:cNvPr>
          <p:cNvSpPr>
            <a:spLocks noGrp="1"/>
          </p:cNvSpPr>
          <p:nvPr>
            <p:ph type="body" sz="quarter" idx="14"/>
          </p:nvPr>
        </p:nvSpPr>
        <p:spPr>
          <a:xfrm>
            <a:off x="1367344" y="731520"/>
            <a:ext cx="7537266" cy="1344863"/>
          </a:xfrm>
        </p:spPr>
        <p:txBody>
          <a:bodyPr>
            <a:normAutofit/>
          </a:bodyPr>
          <a:lstStyle/>
          <a:p>
            <a:r>
              <a:rPr lang="en-US" sz="2800" dirty="0"/>
              <a:t>Average Daily Outflow, cfs</a:t>
            </a:r>
          </a:p>
        </p:txBody>
      </p:sp>
      <p:sp>
        <p:nvSpPr>
          <p:cNvPr id="6" name="Title 5">
            <a:extLst>
              <a:ext uri="{FF2B5EF4-FFF2-40B4-BE49-F238E27FC236}">
                <a16:creationId xmlns:a16="http://schemas.microsoft.com/office/drawing/2014/main" id="{4C7A2B5B-840D-4ED5-9824-B032A891364D}"/>
              </a:ext>
            </a:extLst>
          </p:cNvPr>
          <p:cNvSpPr>
            <a:spLocks noGrp="1"/>
          </p:cNvSpPr>
          <p:nvPr>
            <p:ph type="title"/>
          </p:nvPr>
        </p:nvSpPr>
        <p:spPr>
          <a:xfrm>
            <a:off x="1003076" y="54067"/>
            <a:ext cx="7537265" cy="861544"/>
          </a:xfrm>
        </p:spPr>
        <p:txBody>
          <a:bodyPr/>
          <a:lstStyle/>
          <a:p>
            <a:r>
              <a:rPr lang="en-US" dirty="0"/>
              <a:t>Operations</a:t>
            </a:r>
          </a:p>
        </p:txBody>
      </p:sp>
      <p:graphicFrame>
        <p:nvGraphicFramePr>
          <p:cNvPr id="7" name="Chart 6">
            <a:extLst>
              <a:ext uri="{FF2B5EF4-FFF2-40B4-BE49-F238E27FC236}">
                <a16:creationId xmlns:a16="http://schemas.microsoft.com/office/drawing/2014/main" id="{857D38B5-D6EB-4CFB-8730-7E2C69FAE624}"/>
              </a:ext>
            </a:extLst>
          </p:cNvPr>
          <p:cNvGraphicFramePr>
            <a:graphicFrameLocks noGrp="1"/>
          </p:cNvGraphicFramePr>
          <p:nvPr>
            <p:extLst>
              <p:ext uri="{D42A27DB-BD31-4B8C-83A1-F6EECF244321}">
                <p14:modId xmlns:p14="http://schemas.microsoft.com/office/powerpoint/2010/main" val="2102048640"/>
              </p:ext>
            </p:extLst>
          </p:nvPr>
        </p:nvGraphicFramePr>
        <p:xfrm>
          <a:off x="931817" y="915611"/>
          <a:ext cx="7972793" cy="56490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1893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09F63-304E-4361-9EAE-C62F8203D5D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A77685EC-75E0-4695-B88D-AF7DA6BD5829}"/>
              </a:ext>
            </a:extLst>
          </p:cNvPr>
          <p:cNvSpPr>
            <a:spLocks noGrp="1"/>
          </p:cNvSpPr>
          <p:nvPr>
            <p:ph type="sldNum" sz="quarter" idx="12"/>
          </p:nvPr>
        </p:nvSpPr>
        <p:spPr/>
        <p:txBody>
          <a:bodyPr/>
          <a:lstStyle/>
          <a:p>
            <a:fld id="{8EF8534D-318E-A348-9800-21E29A2712FF}" type="slidenum">
              <a:rPr lang="en-US" smtClean="0"/>
              <a:pPr/>
              <a:t>13</a:t>
            </a:fld>
            <a:endParaRPr lang="en-US" dirty="0"/>
          </a:p>
        </p:txBody>
      </p:sp>
      <p:sp>
        <p:nvSpPr>
          <p:cNvPr id="5" name="Text Placeholder 4">
            <a:extLst>
              <a:ext uri="{FF2B5EF4-FFF2-40B4-BE49-F238E27FC236}">
                <a16:creationId xmlns:a16="http://schemas.microsoft.com/office/drawing/2014/main" id="{9F0F0382-B86C-45BB-A6E8-34B008371C87}"/>
              </a:ext>
            </a:extLst>
          </p:cNvPr>
          <p:cNvSpPr>
            <a:spLocks noGrp="1"/>
          </p:cNvSpPr>
          <p:nvPr>
            <p:ph type="body" sz="quarter" idx="14"/>
          </p:nvPr>
        </p:nvSpPr>
        <p:spPr>
          <a:xfrm>
            <a:off x="1367344" y="731520"/>
            <a:ext cx="7537266" cy="1344863"/>
          </a:xfrm>
        </p:spPr>
        <p:txBody>
          <a:bodyPr>
            <a:normAutofit/>
          </a:bodyPr>
          <a:lstStyle/>
          <a:p>
            <a:r>
              <a:rPr lang="en-US" sz="2800" dirty="0"/>
              <a:t>Average Daily Roberts Tunnel Outflow, cfs</a:t>
            </a:r>
          </a:p>
        </p:txBody>
      </p:sp>
      <p:sp>
        <p:nvSpPr>
          <p:cNvPr id="6" name="Title 5">
            <a:extLst>
              <a:ext uri="{FF2B5EF4-FFF2-40B4-BE49-F238E27FC236}">
                <a16:creationId xmlns:a16="http://schemas.microsoft.com/office/drawing/2014/main" id="{4C7A2B5B-840D-4ED5-9824-B032A891364D}"/>
              </a:ext>
            </a:extLst>
          </p:cNvPr>
          <p:cNvSpPr>
            <a:spLocks noGrp="1"/>
          </p:cNvSpPr>
          <p:nvPr>
            <p:ph type="title"/>
          </p:nvPr>
        </p:nvSpPr>
        <p:spPr>
          <a:xfrm>
            <a:off x="1003076" y="54067"/>
            <a:ext cx="7537265" cy="861544"/>
          </a:xfrm>
        </p:spPr>
        <p:txBody>
          <a:bodyPr/>
          <a:lstStyle/>
          <a:p>
            <a:r>
              <a:rPr lang="en-US" dirty="0"/>
              <a:t>Operations</a:t>
            </a:r>
          </a:p>
        </p:txBody>
      </p:sp>
      <p:graphicFrame>
        <p:nvGraphicFramePr>
          <p:cNvPr id="9" name="Chart 8">
            <a:extLst>
              <a:ext uri="{FF2B5EF4-FFF2-40B4-BE49-F238E27FC236}">
                <a16:creationId xmlns:a16="http://schemas.microsoft.com/office/drawing/2014/main" id="{9C0630F9-3463-4A42-81F0-58233FD5E686}"/>
              </a:ext>
            </a:extLst>
          </p:cNvPr>
          <p:cNvGraphicFramePr>
            <a:graphicFrameLocks noGrp="1"/>
          </p:cNvGraphicFramePr>
          <p:nvPr>
            <p:extLst>
              <p:ext uri="{D42A27DB-BD31-4B8C-83A1-F6EECF244321}">
                <p14:modId xmlns:p14="http://schemas.microsoft.com/office/powerpoint/2010/main" val="2419656617"/>
              </p:ext>
            </p:extLst>
          </p:nvPr>
        </p:nvGraphicFramePr>
        <p:xfrm>
          <a:off x="766354" y="1097280"/>
          <a:ext cx="8138256" cy="54673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3352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09F63-304E-4361-9EAE-C62F8203D5D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A77685EC-75E0-4695-B88D-AF7DA6BD5829}"/>
              </a:ext>
            </a:extLst>
          </p:cNvPr>
          <p:cNvSpPr>
            <a:spLocks noGrp="1"/>
          </p:cNvSpPr>
          <p:nvPr>
            <p:ph type="sldNum" sz="quarter" idx="12"/>
          </p:nvPr>
        </p:nvSpPr>
        <p:spPr/>
        <p:txBody>
          <a:bodyPr/>
          <a:lstStyle/>
          <a:p>
            <a:fld id="{8EF8534D-318E-A348-9800-21E29A2712FF}" type="slidenum">
              <a:rPr lang="en-US" smtClean="0"/>
              <a:pPr/>
              <a:t>14</a:t>
            </a:fld>
            <a:endParaRPr lang="en-US" dirty="0"/>
          </a:p>
        </p:txBody>
      </p:sp>
      <p:sp>
        <p:nvSpPr>
          <p:cNvPr id="5" name="Text Placeholder 4">
            <a:extLst>
              <a:ext uri="{FF2B5EF4-FFF2-40B4-BE49-F238E27FC236}">
                <a16:creationId xmlns:a16="http://schemas.microsoft.com/office/drawing/2014/main" id="{9F0F0382-B86C-45BB-A6E8-34B008371C87}"/>
              </a:ext>
            </a:extLst>
          </p:cNvPr>
          <p:cNvSpPr>
            <a:spLocks noGrp="1"/>
          </p:cNvSpPr>
          <p:nvPr>
            <p:ph type="body" sz="quarter" idx="14"/>
          </p:nvPr>
        </p:nvSpPr>
        <p:spPr>
          <a:xfrm>
            <a:off x="1367344" y="731520"/>
            <a:ext cx="7537266" cy="1344863"/>
          </a:xfrm>
        </p:spPr>
        <p:txBody>
          <a:bodyPr>
            <a:normAutofit/>
          </a:bodyPr>
          <a:lstStyle/>
          <a:p>
            <a:r>
              <a:rPr lang="en-US" sz="2800" dirty="0"/>
              <a:t>Average Daily Inflow v Outflow, cfs</a:t>
            </a:r>
          </a:p>
        </p:txBody>
      </p:sp>
      <p:sp>
        <p:nvSpPr>
          <p:cNvPr id="6" name="Title 5">
            <a:extLst>
              <a:ext uri="{FF2B5EF4-FFF2-40B4-BE49-F238E27FC236}">
                <a16:creationId xmlns:a16="http://schemas.microsoft.com/office/drawing/2014/main" id="{4C7A2B5B-840D-4ED5-9824-B032A891364D}"/>
              </a:ext>
            </a:extLst>
          </p:cNvPr>
          <p:cNvSpPr>
            <a:spLocks noGrp="1"/>
          </p:cNvSpPr>
          <p:nvPr>
            <p:ph type="title"/>
          </p:nvPr>
        </p:nvSpPr>
        <p:spPr>
          <a:xfrm>
            <a:off x="1003076" y="54067"/>
            <a:ext cx="7537265" cy="861544"/>
          </a:xfrm>
        </p:spPr>
        <p:txBody>
          <a:bodyPr/>
          <a:lstStyle/>
          <a:p>
            <a:r>
              <a:rPr lang="en-US" dirty="0"/>
              <a:t>Operations</a:t>
            </a:r>
          </a:p>
        </p:txBody>
      </p:sp>
      <p:graphicFrame>
        <p:nvGraphicFramePr>
          <p:cNvPr id="7" name="Chart 6">
            <a:extLst>
              <a:ext uri="{FF2B5EF4-FFF2-40B4-BE49-F238E27FC236}">
                <a16:creationId xmlns:a16="http://schemas.microsoft.com/office/drawing/2014/main" id="{734B07E0-C029-48E5-BA27-4C31D96EC167}"/>
              </a:ext>
            </a:extLst>
          </p:cNvPr>
          <p:cNvGraphicFramePr>
            <a:graphicFrameLocks noGrp="1"/>
          </p:cNvGraphicFramePr>
          <p:nvPr>
            <p:extLst>
              <p:ext uri="{D42A27DB-BD31-4B8C-83A1-F6EECF244321}">
                <p14:modId xmlns:p14="http://schemas.microsoft.com/office/powerpoint/2010/main" val="910792"/>
              </p:ext>
            </p:extLst>
          </p:nvPr>
        </p:nvGraphicFramePr>
        <p:xfrm>
          <a:off x="818606" y="792480"/>
          <a:ext cx="8086004" cy="57721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790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96307-C179-429F-9177-6391AE6D9C2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CA564F81-EAEF-4DD9-B6FA-EDB842477771}"/>
              </a:ext>
            </a:extLst>
          </p:cNvPr>
          <p:cNvSpPr>
            <a:spLocks noGrp="1"/>
          </p:cNvSpPr>
          <p:nvPr>
            <p:ph type="sldNum" sz="quarter" idx="12"/>
          </p:nvPr>
        </p:nvSpPr>
        <p:spPr/>
        <p:txBody>
          <a:bodyPr/>
          <a:lstStyle/>
          <a:p>
            <a:fld id="{8EF8534D-318E-A348-9800-21E29A2712FF}" type="slidenum">
              <a:rPr lang="en-US" smtClean="0"/>
              <a:pPr/>
              <a:t>15</a:t>
            </a:fld>
            <a:endParaRPr lang="en-US" dirty="0"/>
          </a:p>
        </p:txBody>
      </p:sp>
      <p:sp>
        <p:nvSpPr>
          <p:cNvPr id="5" name="Text Placeholder 4">
            <a:extLst>
              <a:ext uri="{FF2B5EF4-FFF2-40B4-BE49-F238E27FC236}">
                <a16:creationId xmlns:a16="http://schemas.microsoft.com/office/drawing/2014/main" id="{0C686DFD-4F48-478C-B29A-D7877138FF90}"/>
              </a:ext>
            </a:extLst>
          </p:cNvPr>
          <p:cNvSpPr>
            <a:spLocks noGrp="1"/>
          </p:cNvSpPr>
          <p:nvPr>
            <p:ph type="body" sz="quarter" idx="14"/>
          </p:nvPr>
        </p:nvSpPr>
        <p:spPr>
          <a:xfrm>
            <a:off x="836023" y="951458"/>
            <a:ext cx="8238308" cy="2303416"/>
          </a:xfrm>
        </p:spPr>
        <p:txBody>
          <a:bodyPr>
            <a:normAutofit/>
          </a:bodyPr>
          <a:lstStyle/>
          <a:p>
            <a:pPr marL="342900" indent="-342900">
              <a:buFont typeface="Arial" panose="020B0604020202020204" pitchFamily="34" charset="0"/>
              <a:buChar char="•"/>
            </a:pPr>
            <a:r>
              <a:rPr lang="en-US" dirty="0"/>
              <a:t>Fill Dillon Reservoir</a:t>
            </a:r>
          </a:p>
          <a:p>
            <a:pPr marL="342900" indent="-342900">
              <a:buFont typeface="Arial" panose="020B0604020202020204" pitchFamily="34" charset="0"/>
              <a:buChar char="•"/>
            </a:pPr>
            <a:r>
              <a:rPr lang="en-US" dirty="0"/>
              <a:t>Releases to Minimize High Outflows</a:t>
            </a:r>
          </a:p>
          <a:p>
            <a:pPr marL="342900" indent="-342900">
              <a:buFont typeface="Arial" panose="020B0604020202020204" pitchFamily="34" charset="0"/>
              <a:buChar char="•"/>
            </a:pPr>
            <a:r>
              <a:rPr lang="en-US" dirty="0"/>
              <a:t>Reservoir Elevation 9012 ft from June 18 to Labor Day for Marinas</a:t>
            </a:r>
          </a:p>
          <a:p>
            <a:pPr marL="342900" indent="-342900">
              <a:buFont typeface="Arial" panose="020B0604020202020204" pitchFamily="34" charset="0"/>
              <a:buChar char="•"/>
            </a:pPr>
            <a:r>
              <a:rPr lang="en-US" dirty="0"/>
              <a:t>Reservoir Outflows for Recreation Downstream</a:t>
            </a:r>
          </a:p>
          <a:p>
            <a:pPr marL="342900" indent="-342900">
              <a:buFont typeface="Arial" panose="020B0604020202020204" pitchFamily="34" charset="0"/>
              <a:buChar char="•"/>
            </a:pPr>
            <a:r>
              <a:rPr lang="en-US" dirty="0"/>
              <a:t>Maximize Hydropower Generation</a:t>
            </a:r>
          </a:p>
        </p:txBody>
      </p:sp>
      <p:sp>
        <p:nvSpPr>
          <p:cNvPr id="6" name="Title 5">
            <a:extLst>
              <a:ext uri="{FF2B5EF4-FFF2-40B4-BE49-F238E27FC236}">
                <a16:creationId xmlns:a16="http://schemas.microsoft.com/office/drawing/2014/main" id="{3EB8D2DD-1356-4B9A-9B31-51B7CE804B8B}"/>
              </a:ext>
            </a:extLst>
          </p:cNvPr>
          <p:cNvSpPr>
            <a:spLocks noGrp="1"/>
          </p:cNvSpPr>
          <p:nvPr>
            <p:ph type="title"/>
          </p:nvPr>
        </p:nvSpPr>
        <p:spPr/>
        <p:txBody>
          <a:bodyPr/>
          <a:lstStyle/>
          <a:p>
            <a:r>
              <a:rPr lang="en-US" dirty="0"/>
              <a:t>Operational Goals</a:t>
            </a:r>
          </a:p>
        </p:txBody>
      </p:sp>
      <p:pic>
        <p:nvPicPr>
          <p:cNvPr id="1030" name="Picture 6" descr="Just Sweat: How to win Tug of War | OutInCanberra">
            <a:extLst>
              <a:ext uri="{FF2B5EF4-FFF2-40B4-BE49-F238E27FC236}">
                <a16:creationId xmlns:a16="http://schemas.microsoft.com/office/drawing/2014/main" id="{190DCFAC-C03C-40C1-966F-26A2EDB5BE3B}"/>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2047" b="12047"/>
          <a:stretch>
            <a:fillRect/>
          </a:stretch>
        </p:blipFill>
        <p:spPr bwMode="auto">
          <a:xfrm>
            <a:off x="1151121" y="3254874"/>
            <a:ext cx="7537266" cy="302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0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96307-C179-429F-9177-6391AE6D9C2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CA564F81-EAEF-4DD9-B6FA-EDB842477771}"/>
              </a:ext>
            </a:extLst>
          </p:cNvPr>
          <p:cNvSpPr>
            <a:spLocks noGrp="1"/>
          </p:cNvSpPr>
          <p:nvPr>
            <p:ph type="sldNum" sz="quarter" idx="12"/>
          </p:nvPr>
        </p:nvSpPr>
        <p:spPr/>
        <p:txBody>
          <a:bodyPr/>
          <a:lstStyle/>
          <a:p>
            <a:fld id="{8EF8534D-318E-A348-9800-21E29A2712FF}" type="slidenum">
              <a:rPr lang="en-US" smtClean="0"/>
              <a:pPr/>
              <a:t>16</a:t>
            </a:fld>
            <a:endParaRPr lang="en-US" dirty="0"/>
          </a:p>
        </p:txBody>
      </p:sp>
      <p:sp>
        <p:nvSpPr>
          <p:cNvPr id="5" name="Text Placeholder 4">
            <a:extLst>
              <a:ext uri="{FF2B5EF4-FFF2-40B4-BE49-F238E27FC236}">
                <a16:creationId xmlns:a16="http://schemas.microsoft.com/office/drawing/2014/main" id="{0C686DFD-4F48-478C-B29A-D7877138FF90}"/>
              </a:ext>
            </a:extLst>
          </p:cNvPr>
          <p:cNvSpPr>
            <a:spLocks noGrp="1"/>
          </p:cNvSpPr>
          <p:nvPr>
            <p:ph type="body" sz="quarter" idx="14"/>
          </p:nvPr>
        </p:nvSpPr>
        <p:spPr>
          <a:xfrm>
            <a:off x="836023" y="951457"/>
            <a:ext cx="8238308" cy="5222919"/>
          </a:xfrm>
        </p:spPr>
        <p:txBody>
          <a:bodyPr>
            <a:normAutofit fontScale="92500" lnSpcReduction="10000"/>
          </a:bodyPr>
          <a:lstStyle/>
          <a:p>
            <a:pPr marL="342900" indent="-342900">
              <a:buFont typeface="Arial" panose="020B0604020202020204" pitchFamily="34" charset="0"/>
              <a:buChar char="•"/>
            </a:pPr>
            <a:r>
              <a:rPr lang="en-US" b="1" dirty="0"/>
              <a:t>Colorado River Cooperative Agreement</a:t>
            </a:r>
          </a:p>
          <a:p>
            <a:pPr marL="1085850" lvl="1" indent="-342900">
              <a:buFont typeface="Arial" panose="020B0604020202020204" pitchFamily="34" charset="0"/>
              <a:buChar char="•"/>
            </a:pPr>
            <a:r>
              <a:rPr lang="en-US" dirty="0"/>
              <a:t>Denver Water will contribute $11 million for environmental enhancements, local water supply and water quality projects, and wastewater treatment plant projects. </a:t>
            </a:r>
          </a:p>
          <a:p>
            <a:pPr marL="1085850" lvl="1" indent="-342900">
              <a:buFont typeface="Arial" panose="020B0604020202020204" pitchFamily="34" charset="0"/>
              <a:buChar char="•"/>
            </a:pPr>
            <a:r>
              <a:rPr lang="en-US" dirty="0"/>
              <a:t>Denver Water will provide 250 acre-feet of water without charge for use in districts and towns in Summit County.</a:t>
            </a:r>
          </a:p>
          <a:p>
            <a:pPr marL="1085850" lvl="1" indent="-342900">
              <a:buFont typeface="Arial" panose="020B0604020202020204" pitchFamily="34" charset="0"/>
              <a:buChar char="•"/>
            </a:pPr>
            <a:r>
              <a:rPr lang="en-US" dirty="0"/>
              <a:t>Denver Water will use best efforts to maintain the water level of Dillon Reservoir at or above 9,012 feet in elevation between June 18 and Labor Day.</a:t>
            </a:r>
          </a:p>
          <a:p>
            <a:pPr marL="1085850" lvl="1" indent="-342900">
              <a:buFont typeface="Arial" panose="020B0604020202020204" pitchFamily="34" charset="0"/>
              <a:buChar char="•"/>
            </a:pPr>
            <a:r>
              <a:rPr lang="en-US" dirty="0"/>
              <a:t>Denver Water will provide 1,493 acre-feet of water to various Summit County water users and ski areas.</a:t>
            </a:r>
          </a:p>
          <a:p>
            <a:pPr marL="1085850" lvl="1" indent="-342900">
              <a:buFont typeface="Arial" panose="020B0604020202020204" pitchFamily="34" charset="0"/>
              <a:buChar char="•"/>
            </a:pPr>
            <a:r>
              <a:rPr lang="en-US" dirty="0"/>
              <a:t>Denver Water agrees not to exercise its existing right to reduce bypass flows from Dillon Reservoir into the Blue River during droughts to below the amount of inflow to the reservoir unless it has banned residential lawn watering in its combined service area. </a:t>
            </a:r>
          </a:p>
          <a:p>
            <a:pPr marL="1085850" lvl="1" indent="-342900">
              <a:buFont typeface="Arial" panose="020B0604020202020204" pitchFamily="34" charset="0"/>
              <a:buChar char="•"/>
            </a:pPr>
            <a:r>
              <a:rPr lang="en-US" dirty="0"/>
              <a:t>Denver Water and Summit County ski areas and towns agree to amendments to the existing 1992 Clinton Reservoir Agreement.</a:t>
            </a:r>
          </a:p>
          <a:p>
            <a:pPr marL="1085850" lvl="1" indent="-342900">
              <a:buFont typeface="Arial" panose="020B0604020202020204" pitchFamily="34" charset="0"/>
              <a:buChar char="•"/>
            </a:pPr>
            <a:r>
              <a:rPr lang="en-US" dirty="0"/>
              <a:t>Denver Water will not undertake any future water development activities without the prior approval of Summit County and the Colorado River District.</a:t>
            </a:r>
          </a:p>
        </p:txBody>
      </p:sp>
      <p:sp>
        <p:nvSpPr>
          <p:cNvPr id="6" name="Title 5">
            <a:extLst>
              <a:ext uri="{FF2B5EF4-FFF2-40B4-BE49-F238E27FC236}">
                <a16:creationId xmlns:a16="http://schemas.microsoft.com/office/drawing/2014/main" id="{3EB8D2DD-1356-4B9A-9B31-51B7CE804B8B}"/>
              </a:ext>
            </a:extLst>
          </p:cNvPr>
          <p:cNvSpPr>
            <a:spLocks noGrp="1"/>
          </p:cNvSpPr>
          <p:nvPr>
            <p:ph type="title"/>
          </p:nvPr>
        </p:nvSpPr>
        <p:spPr/>
        <p:txBody>
          <a:bodyPr/>
          <a:lstStyle/>
          <a:p>
            <a:r>
              <a:rPr lang="en-US" dirty="0"/>
              <a:t>Agreements</a:t>
            </a:r>
          </a:p>
        </p:txBody>
      </p:sp>
    </p:spTree>
    <p:extLst>
      <p:ext uri="{BB962C8B-B14F-4D97-AF65-F5344CB8AC3E}">
        <p14:creationId xmlns:p14="http://schemas.microsoft.com/office/powerpoint/2010/main" val="335483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96307-C179-429F-9177-6391AE6D9C2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CA564F81-EAEF-4DD9-B6FA-EDB842477771}"/>
              </a:ext>
            </a:extLst>
          </p:cNvPr>
          <p:cNvSpPr>
            <a:spLocks noGrp="1"/>
          </p:cNvSpPr>
          <p:nvPr>
            <p:ph type="sldNum" sz="quarter" idx="12"/>
          </p:nvPr>
        </p:nvSpPr>
        <p:spPr/>
        <p:txBody>
          <a:bodyPr/>
          <a:lstStyle/>
          <a:p>
            <a:fld id="{8EF8534D-318E-A348-9800-21E29A2712FF}" type="slidenum">
              <a:rPr lang="en-US" smtClean="0"/>
              <a:pPr/>
              <a:t>17</a:t>
            </a:fld>
            <a:endParaRPr lang="en-US" dirty="0"/>
          </a:p>
        </p:txBody>
      </p:sp>
      <p:sp>
        <p:nvSpPr>
          <p:cNvPr id="5" name="Text Placeholder 4">
            <a:extLst>
              <a:ext uri="{FF2B5EF4-FFF2-40B4-BE49-F238E27FC236}">
                <a16:creationId xmlns:a16="http://schemas.microsoft.com/office/drawing/2014/main" id="{0C686DFD-4F48-478C-B29A-D7877138FF90}"/>
              </a:ext>
            </a:extLst>
          </p:cNvPr>
          <p:cNvSpPr>
            <a:spLocks noGrp="1"/>
          </p:cNvSpPr>
          <p:nvPr>
            <p:ph type="body" sz="quarter" idx="14"/>
          </p:nvPr>
        </p:nvSpPr>
        <p:spPr>
          <a:xfrm>
            <a:off x="836023" y="951457"/>
            <a:ext cx="3735977" cy="4855799"/>
          </a:xfrm>
        </p:spPr>
        <p:txBody>
          <a:bodyPr>
            <a:normAutofit/>
          </a:bodyPr>
          <a:lstStyle/>
          <a:p>
            <a:pPr marL="342900" indent="-342900">
              <a:buFont typeface="Arial" panose="020B0604020202020204" pitchFamily="34" charset="0"/>
              <a:buChar char="•"/>
            </a:pPr>
            <a:r>
              <a:rPr lang="en-US" dirty="0"/>
              <a:t>Blue River Decree</a:t>
            </a:r>
          </a:p>
          <a:p>
            <a:pPr marL="1085850" lvl="1" indent="-342900">
              <a:buFont typeface="Arial" panose="020B0604020202020204" pitchFamily="34" charset="0"/>
              <a:buChar char="•"/>
            </a:pPr>
            <a:r>
              <a:rPr lang="en-US" dirty="0"/>
              <a:t>Dillon Reservoir and Roberts Tunnel 6/24/1946 Water Right</a:t>
            </a:r>
          </a:p>
          <a:p>
            <a:pPr marL="1085850" lvl="1" indent="-342900">
              <a:buFont typeface="Arial" panose="020B0604020202020204" pitchFamily="34" charset="0"/>
              <a:buChar char="•"/>
            </a:pPr>
            <a:r>
              <a:rPr lang="en-US" dirty="0"/>
              <a:t>Dillon Reservoir 252,678 ac-ft</a:t>
            </a:r>
          </a:p>
          <a:p>
            <a:pPr marL="1085850" lvl="1" indent="-342900">
              <a:buFont typeface="Arial" panose="020B0604020202020204" pitchFamily="34" charset="0"/>
              <a:buChar char="•"/>
            </a:pPr>
            <a:r>
              <a:rPr lang="en-US" dirty="0"/>
              <a:t>Roberts Tunnel 788 cfs</a:t>
            </a:r>
          </a:p>
          <a:p>
            <a:pPr marL="1085850" lvl="1" indent="-342900">
              <a:buFont typeface="Arial" panose="020B0604020202020204" pitchFamily="34" charset="0"/>
              <a:buChar char="•"/>
            </a:pPr>
            <a:r>
              <a:rPr lang="en-US" dirty="0"/>
              <a:t>Decreed solely for municipal purposes</a:t>
            </a:r>
          </a:p>
        </p:txBody>
      </p:sp>
      <p:sp>
        <p:nvSpPr>
          <p:cNvPr id="6" name="Title 5">
            <a:extLst>
              <a:ext uri="{FF2B5EF4-FFF2-40B4-BE49-F238E27FC236}">
                <a16:creationId xmlns:a16="http://schemas.microsoft.com/office/drawing/2014/main" id="{3EB8D2DD-1356-4B9A-9B31-51B7CE804B8B}"/>
              </a:ext>
            </a:extLst>
          </p:cNvPr>
          <p:cNvSpPr>
            <a:spLocks noGrp="1"/>
          </p:cNvSpPr>
          <p:nvPr>
            <p:ph type="title"/>
          </p:nvPr>
        </p:nvSpPr>
        <p:spPr/>
        <p:txBody>
          <a:bodyPr/>
          <a:lstStyle/>
          <a:p>
            <a:r>
              <a:rPr lang="en-US" dirty="0"/>
              <a:t>Agreements</a:t>
            </a:r>
          </a:p>
        </p:txBody>
      </p:sp>
      <p:pic>
        <p:nvPicPr>
          <p:cNvPr id="8194" name="Picture 2" descr="Blue River Trail (Silverthorne) - 2020 All You Need to Know BEFORE ...">
            <a:extLst>
              <a:ext uri="{FF2B5EF4-FFF2-40B4-BE49-F238E27FC236}">
                <a16:creationId xmlns:a16="http://schemas.microsoft.com/office/drawing/2014/main" id="{8C9DD38B-0825-4BA3-A26E-0BA081BD4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527" y="1137830"/>
            <a:ext cx="32194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08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96307-C179-429F-9177-6391AE6D9C2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CA564F81-EAEF-4DD9-B6FA-EDB842477771}"/>
              </a:ext>
            </a:extLst>
          </p:cNvPr>
          <p:cNvSpPr>
            <a:spLocks noGrp="1"/>
          </p:cNvSpPr>
          <p:nvPr>
            <p:ph type="sldNum" sz="quarter" idx="12"/>
          </p:nvPr>
        </p:nvSpPr>
        <p:spPr/>
        <p:txBody>
          <a:bodyPr/>
          <a:lstStyle/>
          <a:p>
            <a:fld id="{8EF8534D-318E-A348-9800-21E29A2712FF}" type="slidenum">
              <a:rPr lang="en-US" smtClean="0"/>
              <a:pPr/>
              <a:t>18</a:t>
            </a:fld>
            <a:endParaRPr lang="en-US" dirty="0"/>
          </a:p>
        </p:txBody>
      </p:sp>
      <p:sp>
        <p:nvSpPr>
          <p:cNvPr id="6" name="Title 5">
            <a:extLst>
              <a:ext uri="{FF2B5EF4-FFF2-40B4-BE49-F238E27FC236}">
                <a16:creationId xmlns:a16="http://schemas.microsoft.com/office/drawing/2014/main" id="{3EB8D2DD-1356-4B9A-9B31-51B7CE804B8B}"/>
              </a:ext>
            </a:extLst>
          </p:cNvPr>
          <p:cNvSpPr>
            <a:spLocks noGrp="1"/>
          </p:cNvSpPr>
          <p:nvPr>
            <p:ph type="title"/>
          </p:nvPr>
        </p:nvSpPr>
        <p:spPr/>
        <p:txBody>
          <a:bodyPr/>
          <a:lstStyle/>
          <a:p>
            <a:r>
              <a:rPr lang="en-US" dirty="0"/>
              <a:t>Agreements</a:t>
            </a:r>
          </a:p>
        </p:txBody>
      </p:sp>
      <p:sp>
        <p:nvSpPr>
          <p:cNvPr id="10" name="Text Placeholder 4">
            <a:extLst>
              <a:ext uri="{FF2B5EF4-FFF2-40B4-BE49-F238E27FC236}">
                <a16:creationId xmlns:a16="http://schemas.microsoft.com/office/drawing/2014/main" id="{8CEB5611-433E-4EAA-BD1B-DFE342E36CF0}"/>
              </a:ext>
            </a:extLst>
          </p:cNvPr>
          <p:cNvSpPr>
            <a:spLocks noGrp="1"/>
          </p:cNvSpPr>
          <p:nvPr>
            <p:ph type="body" sz="quarter" idx="14"/>
          </p:nvPr>
        </p:nvSpPr>
        <p:spPr>
          <a:xfrm>
            <a:off x="836023" y="951457"/>
            <a:ext cx="3735977" cy="4855799"/>
          </a:xfrm>
        </p:spPr>
        <p:txBody>
          <a:bodyPr>
            <a:normAutofit/>
          </a:bodyPr>
          <a:lstStyle/>
          <a:p>
            <a:r>
              <a:rPr lang="en-US" b="1" dirty="0"/>
              <a:t>South Platte Protection Plan</a:t>
            </a:r>
          </a:p>
        </p:txBody>
      </p:sp>
      <p:graphicFrame>
        <p:nvGraphicFramePr>
          <p:cNvPr id="9" name="Table 8">
            <a:extLst>
              <a:ext uri="{FF2B5EF4-FFF2-40B4-BE49-F238E27FC236}">
                <a16:creationId xmlns:a16="http://schemas.microsoft.com/office/drawing/2014/main" id="{2EFCFD95-F23B-4C0A-9EBA-48625123F769}"/>
              </a:ext>
            </a:extLst>
          </p:cNvPr>
          <p:cNvGraphicFramePr>
            <a:graphicFrameLocks noGrp="1"/>
          </p:cNvGraphicFramePr>
          <p:nvPr>
            <p:extLst>
              <p:ext uri="{D42A27DB-BD31-4B8C-83A1-F6EECF244321}">
                <p14:modId xmlns:p14="http://schemas.microsoft.com/office/powerpoint/2010/main" val="269606548"/>
              </p:ext>
            </p:extLst>
          </p:nvPr>
        </p:nvGraphicFramePr>
        <p:xfrm>
          <a:off x="963092" y="1289955"/>
          <a:ext cx="7913324" cy="4948430"/>
        </p:xfrm>
        <a:graphic>
          <a:graphicData uri="http://schemas.openxmlformats.org/drawingml/2006/table">
            <a:tbl>
              <a:tblPr>
                <a:tableStyleId>{5C22544A-7EE6-4342-B048-85BDC9FD1C3A}</a:tableStyleId>
              </a:tblPr>
              <a:tblGrid>
                <a:gridCol w="7913324">
                  <a:extLst>
                    <a:ext uri="{9D8B030D-6E8A-4147-A177-3AD203B41FA5}">
                      <a16:colId xmlns:a16="http://schemas.microsoft.com/office/drawing/2014/main" val="530332532"/>
                    </a:ext>
                  </a:extLst>
                </a:gridCol>
              </a:tblGrid>
              <a:tr h="207184">
                <a:tc>
                  <a:txBody>
                    <a:bodyPr/>
                    <a:lstStyle/>
                    <a:p>
                      <a:pPr algn="l" fontAlgn="b"/>
                      <a:r>
                        <a:rPr lang="en-US" sz="2000" b="1" u="none" strike="noStrike" dirty="0">
                          <a:effectLst/>
                        </a:rPr>
                        <a:t>Commitments</a:t>
                      </a:r>
                      <a:endParaRPr lang="en-US" sz="2000" b="1"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3201598676"/>
                  </a:ext>
                </a:extLst>
              </a:tr>
              <a:tr h="319777">
                <a:tc>
                  <a:txBody>
                    <a:bodyPr/>
                    <a:lstStyle/>
                    <a:p>
                      <a:pPr marL="171450" indent="-171450" algn="l" fontAlgn="b">
                        <a:buFont typeface="Arial" panose="020B0604020202020204" pitchFamily="34" charset="0"/>
                        <a:buChar char="•"/>
                      </a:pPr>
                      <a:r>
                        <a:rPr lang="en-US" sz="1200" u="none" strike="noStrike" dirty="0">
                          <a:effectLst/>
                        </a:rPr>
                        <a:t>No loss of existing or future water supply. </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3324960648"/>
                  </a:ext>
                </a:extLst>
              </a:tr>
              <a:tr h="391885">
                <a:tc>
                  <a:txBody>
                    <a:bodyPr/>
                    <a:lstStyle/>
                    <a:p>
                      <a:pPr marL="171450" indent="-171450" algn="l" fontAlgn="b">
                        <a:buFont typeface="Arial" panose="020B0604020202020204" pitchFamily="34" charset="0"/>
                        <a:buChar char="•"/>
                      </a:pPr>
                      <a:r>
                        <a:rPr lang="en-US" sz="1200" u="none" strike="noStrike" dirty="0">
                          <a:effectLst/>
                        </a:rPr>
                        <a:t>Minimum outflow from Spinney Mountain Reservoir – 32 cfs or inflow.</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268231692"/>
                  </a:ext>
                </a:extLst>
              </a:tr>
              <a:tr h="426720">
                <a:tc>
                  <a:txBody>
                    <a:bodyPr/>
                    <a:lstStyle/>
                    <a:p>
                      <a:pPr marL="171450" indent="-171450" algn="l" fontAlgn="b">
                        <a:buFont typeface="Arial" panose="020B0604020202020204" pitchFamily="34" charset="0"/>
                        <a:buChar char="•"/>
                      </a:pPr>
                      <a:r>
                        <a:rPr lang="en-US" sz="1200" u="none" strike="noStrike" dirty="0">
                          <a:effectLst/>
                        </a:rPr>
                        <a:t>Minimum outflow from Eleven Mile Reservoir --32 cfs or inflow.</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2756241388"/>
                  </a:ext>
                </a:extLst>
              </a:tr>
              <a:tr h="532870">
                <a:tc>
                  <a:txBody>
                    <a:bodyPr/>
                    <a:lstStyle/>
                    <a:p>
                      <a:pPr marL="171450" indent="-171450" algn="l" fontAlgn="b">
                        <a:buFont typeface="Arial" panose="020B0604020202020204" pitchFamily="34" charset="0"/>
                        <a:buChar char="•"/>
                      </a:pPr>
                      <a:r>
                        <a:rPr lang="en-US" sz="1200" u="none" strike="noStrike" dirty="0">
                          <a:effectLst/>
                        </a:rPr>
                        <a:t>Minimum outflow from Cheesman Reservoir --35 cfs (August-March) and 40 cfs (April-July) or inflow.</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1907736677"/>
                  </a:ext>
                </a:extLst>
              </a:tr>
              <a:tr h="453012">
                <a:tc>
                  <a:txBody>
                    <a:bodyPr/>
                    <a:lstStyle/>
                    <a:p>
                      <a:pPr marL="171450" indent="-171450" algn="l" fontAlgn="b">
                        <a:buFont typeface="Arial" panose="020B0604020202020204" pitchFamily="34" charset="0"/>
                        <a:buChar char="•"/>
                      </a:pPr>
                      <a:r>
                        <a:rPr lang="en-US" sz="1200" u="none" strike="noStrike" dirty="0">
                          <a:effectLst/>
                        </a:rPr>
                        <a:t>Ramp outflow changes at Eleven Mile and Cheesman Reservoirs and Roberts Tunnel.</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4117369470"/>
                  </a:ext>
                </a:extLst>
              </a:tr>
              <a:tr h="534953">
                <a:tc>
                  <a:txBody>
                    <a:bodyPr/>
                    <a:lstStyle/>
                    <a:p>
                      <a:pPr marL="171450" indent="-171450" algn="l" fontAlgn="b">
                        <a:buFont typeface="Arial" panose="020B0604020202020204" pitchFamily="34" charset="0"/>
                        <a:buChar char="•"/>
                      </a:pPr>
                      <a:r>
                        <a:rPr lang="en-US" sz="1200" u="none" strike="noStrike" dirty="0">
                          <a:effectLst/>
                        </a:rPr>
                        <a:t>Channel work on the North Fork will maintain or enhance structural trout habitat –CDOW will be consulted.</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1649571103"/>
                  </a:ext>
                </a:extLst>
              </a:tr>
              <a:tr h="575925">
                <a:tc>
                  <a:txBody>
                    <a:bodyPr/>
                    <a:lstStyle/>
                    <a:p>
                      <a:pPr marL="171450" indent="-171450" algn="l" fontAlgn="b">
                        <a:buFont typeface="Arial" panose="020B0604020202020204" pitchFamily="34" charset="0"/>
                        <a:buChar char="•"/>
                      </a:pPr>
                      <a:r>
                        <a:rPr lang="en-US" sz="1200" u="none" strike="noStrike" dirty="0">
                          <a:effectLst/>
                        </a:rPr>
                        <a:t>Operators will meet each spring with fishery, whitewater, and other interests to arrange upcoming operations.</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2647346602"/>
                  </a:ext>
                </a:extLst>
              </a:tr>
              <a:tr h="543595">
                <a:tc>
                  <a:txBody>
                    <a:bodyPr/>
                    <a:lstStyle/>
                    <a:p>
                      <a:pPr marL="171450" indent="-171450" algn="l" fontAlgn="b">
                        <a:buFont typeface="Arial" panose="020B0604020202020204" pitchFamily="34" charset="0"/>
                        <a:buChar char="•"/>
                      </a:pPr>
                      <a:r>
                        <a:rPr lang="en-US" sz="1200" u="none" strike="noStrike" dirty="0">
                          <a:effectLst/>
                        </a:rPr>
                        <a:t>Install new equipment: low flow valve at Eleven Mile, stream temperature monitors at Eleven Mile and Cheesman Reservoirs, SNOTEL gages in watershed.</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104436260"/>
                  </a:ext>
                </a:extLst>
              </a:tr>
              <a:tr h="862724">
                <a:tc>
                  <a:txBody>
                    <a:bodyPr/>
                    <a:lstStyle/>
                    <a:p>
                      <a:pPr marL="171450" indent="-171450" algn="l" fontAlgn="b">
                        <a:buFont typeface="Arial" panose="020B0604020202020204" pitchFamily="34" charset="0"/>
                        <a:buChar char="•"/>
                      </a:pPr>
                      <a:r>
                        <a:rPr lang="en-US" sz="1200" u="none" strike="noStrike" dirty="0">
                          <a:effectLst/>
                        </a:rPr>
                        <a:t>Stream Channel Maintenance and Improvement – Identify degraded stream channel areas and sedimentation sources, and develop in-stream channel improvement projects.</a:t>
                      </a:r>
                      <a:endParaRPr lang="en-US" sz="1200" b="0"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914630627"/>
                  </a:ext>
                </a:extLst>
              </a:tr>
            </a:tbl>
          </a:graphicData>
        </a:graphic>
      </p:graphicFrame>
      <p:pic>
        <p:nvPicPr>
          <p:cNvPr id="12" name="Picture 11">
            <a:extLst>
              <a:ext uri="{FF2B5EF4-FFF2-40B4-BE49-F238E27FC236}">
                <a16:creationId xmlns:a16="http://schemas.microsoft.com/office/drawing/2014/main" id="{B0DBB826-740A-4134-A25E-71A4CC08C193}"/>
              </a:ext>
            </a:extLst>
          </p:cNvPr>
          <p:cNvPicPr>
            <a:picLocks noChangeAspect="1"/>
          </p:cNvPicPr>
          <p:nvPr/>
        </p:nvPicPr>
        <p:blipFill>
          <a:blip r:embed="rId2"/>
          <a:stretch>
            <a:fillRect/>
          </a:stretch>
        </p:blipFill>
        <p:spPr>
          <a:xfrm>
            <a:off x="6103846" y="737370"/>
            <a:ext cx="2619375" cy="1743075"/>
          </a:xfrm>
          <a:prstGeom prst="rect">
            <a:avLst/>
          </a:prstGeom>
        </p:spPr>
      </p:pic>
    </p:spTree>
    <p:extLst>
      <p:ext uri="{BB962C8B-B14F-4D97-AF65-F5344CB8AC3E}">
        <p14:creationId xmlns:p14="http://schemas.microsoft.com/office/powerpoint/2010/main" val="1344071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96307-C179-429F-9177-6391AE6D9C2B}"/>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CA564F81-EAEF-4DD9-B6FA-EDB842477771}"/>
              </a:ext>
            </a:extLst>
          </p:cNvPr>
          <p:cNvSpPr>
            <a:spLocks noGrp="1"/>
          </p:cNvSpPr>
          <p:nvPr>
            <p:ph type="sldNum" sz="quarter" idx="12"/>
          </p:nvPr>
        </p:nvSpPr>
        <p:spPr/>
        <p:txBody>
          <a:bodyPr/>
          <a:lstStyle/>
          <a:p>
            <a:fld id="{8EF8534D-318E-A348-9800-21E29A2712FF}" type="slidenum">
              <a:rPr lang="en-US" smtClean="0"/>
              <a:pPr/>
              <a:t>19</a:t>
            </a:fld>
            <a:endParaRPr lang="en-US" dirty="0"/>
          </a:p>
        </p:txBody>
      </p:sp>
      <p:sp>
        <p:nvSpPr>
          <p:cNvPr id="10" name="Text Placeholder 4">
            <a:extLst>
              <a:ext uri="{FF2B5EF4-FFF2-40B4-BE49-F238E27FC236}">
                <a16:creationId xmlns:a16="http://schemas.microsoft.com/office/drawing/2014/main" id="{8CEB5611-433E-4EAA-BD1B-DFE342E36CF0}"/>
              </a:ext>
            </a:extLst>
          </p:cNvPr>
          <p:cNvSpPr>
            <a:spLocks noGrp="1"/>
          </p:cNvSpPr>
          <p:nvPr>
            <p:ph type="body" sz="quarter" idx="14"/>
          </p:nvPr>
        </p:nvSpPr>
        <p:spPr>
          <a:xfrm>
            <a:off x="836023" y="951457"/>
            <a:ext cx="3735977" cy="4855799"/>
          </a:xfrm>
        </p:spPr>
        <p:txBody>
          <a:bodyPr>
            <a:normAutofit/>
          </a:bodyPr>
          <a:lstStyle/>
          <a:p>
            <a:r>
              <a:rPr lang="en-US" b="1" dirty="0"/>
              <a:t>South Platte Protection Plan</a:t>
            </a:r>
          </a:p>
        </p:txBody>
      </p:sp>
      <p:sp>
        <p:nvSpPr>
          <p:cNvPr id="6" name="Title 5">
            <a:extLst>
              <a:ext uri="{FF2B5EF4-FFF2-40B4-BE49-F238E27FC236}">
                <a16:creationId xmlns:a16="http://schemas.microsoft.com/office/drawing/2014/main" id="{3EB8D2DD-1356-4B9A-9B31-51B7CE804B8B}"/>
              </a:ext>
            </a:extLst>
          </p:cNvPr>
          <p:cNvSpPr>
            <a:spLocks noGrp="1"/>
          </p:cNvSpPr>
          <p:nvPr>
            <p:ph type="title"/>
          </p:nvPr>
        </p:nvSpPr>
        <p:spPr/>
        <p:txBody>
          <a:bodyPr/>
          <a:lstStyle/>
          <a:p>
            <a:r>
              <a:rPr lang="en-US" dirty="0"/>
              <a:t>Agreements</a:t>
            </a:r>
          </a:p>
        </p:txBody>
      </p:sp>
      <p:graphicFrame>
        <p:nvGraphicFramePr>
          <p:cNvPr id="9" name="Table 8">
            <a:extLst>
              <a:ext uri="{FF2B5EF4-FFF2-40B4-BE49-F238E27FC236}">
                <a16:creationId xmlns:a16="http://schemas.microsoft.com/office/drawing/2014/main" id="{2EFCFD95-F23B-4C0A-9EBA-48625123F769}"/>
              </a:ext>
            </a:extLst>
          </p:cNvPr>
          <p:cNvGraphicFramePr>
            <a:graphicFrameLocks noGrp="1"/>
          </p:cNvGraphicFramePr>
          <p:nvPr>
            <p:extLst>
              <p:ext uri="{D42A27DB-BD31-4B8C-83A1-F6EECF244321}">
                <p14:modId xmlns:p14="http://schemas.microsoft.com/office/powerpoint/2010/main" val="304636005"/>
              </p:ext>
            </p:extLst>
          </p:nvPr>
        </p:nvGraphicFramePr>
        <p:xfrm>
          <a:off x="928259" y="1702793"/>
          <a:ext cx="6439194" cy="5007863"/>
        </p:xfrm>
        <a:graphic>
          <a:graphicData uri="http://schemas.openxmlformats.org/drawingml/2006/table">
            <a:tbl>
              <a:tblPr>
                <a:tableStyleId>{5C22544A-7EE6-4342-B048-85BDC9FD1C3A}</a:tableStyleId>
              </a:tblPr>
              <a:tblGrid>
                <a:gridCol w="6439194">
                  <a:extLst>
                    <a:ext uri="{9D8B030D-6E8A-4147-A177-3AD203B41FA5}">
                      <a16:colId xmlns:a16="http://schemas.microsoft.com/office/drawing/2014/main" val="530332532"/>
                    </a:ext>
                  </a:extLst>
                </a:gridCol>
              </a:tblGrid>
              <a:tr h="207184">
                <a:tc>
                  <a:txBody>
                    <a:bodyPr/>
                    <a:lstStyle/>
                    <a:p>
                      <a:pPr algn="l" fontAlgn="b"/>
                      <a:r>
                        <a:rPr lang="en-US" sz="2000" b="1" u="none" strike="noStrike" dirty="0">
                          <a:effectLst/>
                        </a:rPr>
                        <a:t>Goals</a:t>
                      </a:r>
                      <a:endParaRPr lang="en-US" sz="2000" b="1" i="0" u="none" strike="noStrike" dirty="0">
                        <a:solidFill>
                          <a:srgbClr val="000000"/>
                        </a:solidFill>
                        <a:effectLst/>
                        <a:latin typeface="Calibri" panose="020F0502020204030204" pitchFamily="34" charset="0"/>
                      </a:endParaRPr>
                    </a:p>
                  </a:txBody>
                  <a:tcPr marL="2169" marR="2169" marT="2169" marB="0" anchor="b">
                    <a:noFill/>
                  </a:tcPr>
                </a:tc>
                <a:extLst>
                  <a:ext uri="{0D108BD9-81ED-4DB2-BD59-A6C34878D82A}">
                    <a16:rowId xmlns:a16="http://schemas.microsoft.com/office/drawing/2014/main" val="3201598676"/>
                  </a:ext>
                </a:extLst>
              </a:tr>
              <a:tr h="319777">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Eleven Mile Reservoir – When inflow is low make storage releases to maintain minimum outflow.</a:t>
                      </a:r>
                    </a:p>
                  </a:txBody>
                  <a:tcPr marL="9525" marR="9525" marT="9525" marB="0" anchor="b">
                    <a:noFill/>
                  </a:tcPr>
                </a:tc>
                <a:extLst>
                  <a:ext uri="{0D108BD9-81ED-4DB2-BD59-A6C34878D82A}">
                    <a16:rowId xmlns:a16="http://schemas.microsoft.com/office/drawing/2014/main" val="3324960648"/>
                  </a:ext>
                </a:extLst>
              </a:tr>
              <a:tr h="391885">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Cheesman Reservoir – When inflow is low make storage releases to maintain minimum outflow.</a:t>
                      </a:r>
                    </a:p>
                  </a:txBody>
                  <a:tcPr marL="9525" marR="9525" marT="9525" marB="0" anchor="b">
                    <a:noFill/>
                  </a:tcPr>
                </a:tc>
                <a:extLst>
                  <a:ext uri="{0D108BD9-81ED-4DB2-BD59-A6C34878D82A}">
                    <a16:rowId xmlns:a16="http://schemas.microsoft.com/office/drawing/2014/main" val="268231692"/>
                  </a:ext>
                </a:extLst>
              </a:tr>
              <a:tr h="426720">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Operate Eleven Mile Reservoir for outflows in optimum range of 50 to 100 cfs.</a:t>
                      </a:r>
                    </a:p>
                  </a:txBody>
                  <a:tcPr marL="9525" marR="9525" marT="9525" marB="0" anchor="b">
                    <a:noFill/>
                  </a:tcPr>
                </a:tc>
                <a:extLst>
                  <a:ext uri="{0D108BD9-81ED-4DB2-BD59-A6C34878D82A}">
                    <a16:rowId xmlns:a16="http://schemas.microsoft.com/office/drawing/2014/main" val="2756241388"/>
                  </a:ext>
                </a:extLst>
              </a:tr>
              <a:tr h="532870">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Operate Cheesman Reservoir for outflows in optimum range of 50 to 150 cfs (August-March) and 100 to 225 cfs (April-July). Expect higher flow than optimum every year – natural flows exceed optimum high flows</a:t>
                      </a:r>
                    </a:p>
                  </a:txBody>
                  <a:tcPr marL="9525" marR="9525" marT="9525" marB="0" anchor="b">
                    <a:noFill/>
                  </a:tcPr>
                </a:tc>
                <a:extLst>
                  <a:ext uri="{0D108BD9-81ED-4DB2-BD59-A6C34878D82A}">
                    <a16:rowId xmlns:a16="http://schemas.microsoft.com/office/drawing/2014/main" val="1907736677"/>
                  </a:ext>
                </a:extLst>
              </a:tr>
              <a:tr h="453012">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Eleven Mile Reservoir – When reservoir is spilling, operate to discharge within optimum range of 50-60° F (June – September) with a maximum of 65° F and fluctuations no more than 10°F per day.</a:t>
                      </a:r>
                    </a:p>
                    <a:p>
                      <a:pPr marL="0" indent="0" algn="l" fontAlgn="b">
                        <a:buFont typeface="Arial" panose="020B0604020202020204" pitchFamily="34" charset="0"/>
                        <a:buNone/>
                      </a:pPr>
                      <a:endParaRPr lang="en-US" sz="1100" b="0" i="0" u="none" strike="noStrike" dirty="0">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117369470"/>
                  </a:ext>
                </a:extLst>
              </a:tr>
              <a:tr h="534953">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Cheesman Reservoir –When reservoir is spilling, operate to discharge within optimum range of 50-60° F (June –September) with a maximum of 65° F and fluctuations no more than 10°F per day. Good success at lower flows – expect less attainability at higher flows</a:t>
                      </a:r>
                    </a:p>
                  </a:txBody>
                  <a:tcPr marL="9525" marR="9525" marT="9525" marB="0" anchor="b">
                    <a:noFill/>
                  </a:tcPr>
                </a:tc>
                <a:extLst>
                  <a:ext uri="{0D108BD9-81ED-4DB2-BD59-A6C34878D82A}">
                    <a16:rowId xmlns:a16="http://schemas.microsoft.com/office/drawing/2014/main" val="1649571103"/>
                  </a:ext>
                </a:extLst>
              </a:tr>
              <a:tr h="575925">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Discharges from the Roberts Tunnel into the North Fork will consider the needs of whitewater recreation and fish habitat. Desirable whitewater streamflow is 300 to 500 cfs. Strictly contingent on water demands in Denver</a:t>
                      </a:r>
                    </a:p>
                  </a:txBody>
                  <a:tcPr marL="9525" marR="9525" marT="9525" marB="0" anchor="b">
                    <a:noFill/>
                  </a:tcPr>
                </a:tc>
                <a:extLst>
                  <a:ext uri="{0D108BD9-81ED-4DB2-BD59-A6C34878D82A}">
                    <a16:rowId xmlns:a16="http://schemas.microsoft.com/office/drawing/2014/main" val="2647346602"/>
                  </a:ext>
                </a:extLst>
              </a:tr>
              <a:tr h="543595">
                <a:tc>
                  <a:txBody>
                    <a:bodyPr/>
                    <a:lstStyle/>
                    <a:p>
                      <a:pPr marL="171450" indent="-171450" algn="l" fontAlgn="b">
                        <a:buFont typeface="Arial" panose="020B0604020202020204" pitchFamily="34" charset="0"/>
                        <a:buChar char="•"/>
                      </a:pPr>
                      <a:r>
                        <a:rPr lang="en-US" sz="1100" b="0" i="0" u="none" strike="noStrike" dirty="0">
                          <a:solidFill>
                            <a:schemeClr val="tx1"/>
                          </a:solidFill>
                          <a:effectLst/>
                          <a:latin typeface="Calibri" panose="020F0502020204030204" pitchFamily="34" charset="0"/>
                        </a:rPr>
                        <a:t>Annual operating plans to emphasize limiting fluctuations when they would harm life stages of brown and rainbow trout.</a:t>
                      </a:r>
                    </a:p>
                  </a:txBody>
                  <a:tcPr marL="9525" marR="9525" marT="9525" marB="0" anchor="b">
                    <a:noFill/>
                  </a:tcPr>
                </a:tc>
                <a:extLst>
                  <a:ext uri="{0D108BD9-81ED-4DB2-BD59-A6C34878D82A}">
                    <a16:rowId xmlns:a16="http://schemas.microsoft.com/office/drawing/2014/main" val="104436260"/>
                  </a:ext>
                </a:extLst>
              </a:tr>
              <a:tr h="862724">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914630627"/>
                  </a:ext>
                </a:extLst>
              </a:tr>
            </a:tbl>
          </a:graphicData>
        </a:graphic>
      </p:graphicFrame>
      <p:pic>
        <p:nvPicPr>
          <p:cNvPr id="12" name="Picture 11">
            <a:extLst>
              <a:ext uri="{FF2B5EF4-FFF2-40B4-BE49-F238E27FC236}">
                <a16:creationId xmlns:a16="http://schemas.microsoft.com/office/drawing/2014/main" id="{B0DBB826-740A-4134-A25E-71A4CC08C193}"/>
              </a:ext>
            </a:extLst>
          </p:cNvPr>
          <p:cNvPicPr>
            <a:picLocks noChangeAspect="1"/>
          </p:cNvPicPr>
          <p:nvPr/>
        </p:nvPicPr>
        <p:blipFill>
          <a:blip r:embed="rId4"/>
          <a:stretch>
            <a:fillRect/>
          </a:stretch>
        </p:blipFill>
        <p:spPr>
          <a:xfrm>
            <a:off x="6407698" y="79919"/>
            <a:ext cx="2619375" cy="1743075"/>
          </a:xfrm>
          <a:prstGeom prst="rect">
            <a:avLst/>
          </a:prstGeom>
        </p:spPr>
      </p:pic>
    </p:spTree>
    <p:extLst>
      <p:ext uri="{BB962C8B-B14F-4D97-AF65-F5344CB8AC3E}">
        <p14:creationId xmlns:p14="http://schemas.microsoft.com/office/powerpoint/2010/main" val="300848523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14AFA-BED5-4F42-A0D2-83698D5ECB23}" type="datetime1">
              <a:rPr lang="en-US" smtClean="0"/>
              <a:t>11/28/2022</a:t>
            </a:fld>
            <a:endParaRPr lang="en-US" dirty="0"/>
          </a:p>
        </p:txBody>
      </p:sp>
      <p:sp>
        <p:nvSpPr>
          <p:cNvPr id="3" name="Slide Number Placeholder 2"/>
          <p:cNvSpPr>
            <a:spLocks noGrp="1"/>
          </p:cNvSpPr>
          <p:nvPr>
            <p:ph type="sldNum" sz="quarter" idx="12"/>
          </p:nvPr>
        </p:nvSpPr>
        <p:spPr/>
        <p:txBody>
          <a:bodyPr/>
          <a:lstStyle/>
          <a:p>
            <a:fld id="{8EF8534D-318E-A348-9800-21E29A2712FF}" type="slidenum">
              <a:rPr lang="en-US" smtClean="0"/>
              <a:pPr/>
              <a:t>2</a:t>
            </a:fld>
            <a:endParaRPr lang="en-US" dirty="0"/>
          </a:p>
        </p:txBody>
      </p:sp>
      <p:sp>
        <p:nvSpPr>
          <p:cNvPr id="9" name="Title 5">
            <a:extLst>
              <a:ext uri="{FF2B5EF4-FFF2-40B4-BE49-F238E27FC236}">
                <a16:creationId xmlns:a16="http://schemas.microsoft.com/office/drawing/2014/main" id="{25986C32-94F5-4B18-99AA-2C726C54B305}"/>
              </a:ext>
            </a:extLst>
          </p:cNvPr>
          <p:cNvSpPr>
            <a:spLocks noGrp="1"/>
          </p:cNvSpPr>
          <p:nvPr>
            <p:ph type="title"/>
          </p:nvPr>
        </p:nvSpPr>
        <p:spPr>
          <a:xfrm>
            <a:off x="1151122" y="0"/>
            <a:ext cx="7537265" cy="861544"/>
          </a:xfrm>
        </p:spPr>
        <p:txBody>
          <a:bodyPr/>
          <a:lstStyle/>
          <a:p>
            <a:r>
              <a:rPr lang="en-US" dirty="0"/>
              <a:t>Denver Water Collection System</a:t>
            </a:r>
          </a:p>
        </p:txBody>
      </p:sp>
      <p:pic>
        <p:nvPicPr>
          <p:cNvPr id="7" name="Picture 1">
            <a:extLst>
              <a:ext uri="{FF2B5EF4-FFF2-40B4-BE49-F238E27FC236}">
                <a16:creationId xmlns:a16="http://schemas.microsoft.com/office/drawing/2014/main" id="{17569607-5F19-4F11-847E-8C9BD00DF6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027" y="583051"/>
            <a:ext cx="7365211" cy="569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77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2C8BE-DED2-480F-B08F-F8C01F956A62}"/>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CC51E32B-D5BC-4DA3-8164-6BFB28B89A60}"/>
              </a:ext>
            </a:extLst>
          </p:cNvPr>
          <p:cNvSpPr>
            <a:spLocks noGrp="1"/>
          </p:cNvSpPr>
          <p:nvPr>
            <p:ph type="sldNum" sz="quarter" idx="12"/>
          </p:nvPr>
        </p:nvSpPr>
        <p:spPr/>
        <p:txBody>
          <a:bodyPr/>
          <a:lstStyle/>
          <a:p>
            <a:fld id="{8EF8534D-318E-A348-9800-21E29A2712FF}" type="slidenum">
              <a:rPr lang="en-US" smtClean="0"/>
              <a:pPr/>
              <a:t>3</a:t>
            </a:fld>
            <a:endParaRPr lang="en-US" dirty="0"/>
          </a:p>
        </p:txBody>
      </p:sp>
      <p:sp>
        <p:nvSpPr>
          <p:cNvPr id="5" name="Text Placeholder 4">
            <a:extLst>
              <a:ext uri="{FF2B5EF4-FFF2-40B4-BE49-F238E27FC236}">
                <a16:creationId xmlns:a16="http://schemas.microsoft.com/office/drawing/2014/main" id="{C9F0C77E-374C-4FC6-9208-31AA3E39654D}"/>
              </a:ext>
            </a:extLst>
          </p:cNvPr>
          <p:cNvSpPr>
            <a:spLocks noGrp="1"/>
          </p:cNvSpPr>
          <p:nvPr>
            <p:ph type="body" sz="quarter" idx="14"/>
          </p:nvPr>
        </p:nvSpPr>
        <p:spPr>
          <a:xfrm>
            <a:off x="1151121" y="989168"/>
            <a:ext cx="7537266" cy="5167791"/>
          </a:xfrm>
        </p:spPr>
        <p:txBody>
          <a:bodyPr>
            <a:normAutofit/>
          </a:bodyPr>
          <a:lstStyle/>
          <a:p>
            <a:pPr marL="342900" indent="-342900">
              <a:buFont typeface="Arial" panose="020B0604020202020204" pitchFamily="34" charset="0"/>
              <a:buChar char="•"/>
            </a:pPr>
            <a:r>
              <a:rPr lang="en-US" sz="2800" dirty="0"/>
              <a:t>Denver Water’s Largest Storage Reservoir, 257,304 ac-ft, 37% of total capacity</a:t>
            </a:r>
          </a:p>
          <a:p>
            <a:pPr marL="342900" indent="-342900">
              <a:buFont typeface="Arial" panose="020B0604020202020204" pitchFamily="34" charset="0"/>
              <a:buChar char="•"/>
            </a:pPr>
            <a:r>
              <a:rPr lang="en-US" sz="2800" dirty="0"/>
              <a:t>Completed in 1963</a:t>
            </a:r>
          </a:p>
          <a:p>
            <a:pPr marL="342900" indent="-342900">
              <a:buFont typeface="Arial" panose="020B0604020202020204" pitchFamily="34" charset="0"/>
              <a:buChar char="•"/>
            </a:pPr>
            <a:r>
              <a:rPr lang="en-US" sz="2800" dirty="0"/>
              <a:t>Average Annual Inflow 163,000 ac-ft</a:t>
            </a:r>
          </a:p>
          <a:p>
            <a:pPr marL="342900" indent="-342900">
              <a:buFont typeface="Arial" panose="020B0604020202020204" pitchFamily="34" charset="0"/>
              <a:buChar char="•"/>
            </a:pPr>
            <a:r>
              <a:rPr lang="en-US" sz="2800" dirty="0"/>
              <a:t>Earth Fill Dam</a:t>
            </a:r>
          </a:p>
          <a:p>
            <a:pPr marL="342900" indent="-342900">
              <a:buFont typeface="Arial" panose="020B0604020202020204" pitchFamily="34" charset="0"/>
              <a:buChar char="•"/>
            </a:pPr>
            <a:r>
              <a:rPr lang="en-US" sz="2800" dirty="0"/>
              <a:t>Morning Glory Spillway</a:t>
            </a:r>
          </a:p>
          <a:p>
            <a:pPr marL="342900" indent="-342900">
              <a:buFont typeface="Arial" panose="020B0604020202020204" pitchFamily="34" charset="0"/>
              <a:buChar char="•"/>
            </a:pPr>
            <a:r>
              <a:rPr lang="en-US" sz="2800" dirty="0"/>
              <a:t>1.8 Megawatt Hydropower Plant</a:t>
            </a:r>
          </a:p>
          <a:p>
            <a:pPr marL="342900" indent="-342900">
              <a:buFont typeface="Arial" panose="020B0604020202020204" pitchFamily="34" charset="0"/>
              <a:buChar char="•"/>
            </a:pPr>
            <a:r>
              <a:rPr lang="en-US" sz="2800" dirty="0"/>
              <a:t>Roberts Tunnel</a:t>
            </a:r>
          </a:p>
          <a:p>
            <a:pPr marL="342900" indent="-342900">
              <a:buFont typeface="Arial" panose="020B0604020202020204" pitchFamily="34" charset="0"/>
              <a:buChar char="•"/>
            </a:pPr>
            <a:r>
              <a:rPr lang="en-US" sz="2800" dirty="0"/>
              <a:t>Major Recreation Facility with Two Marinas</a:t>
            </a:r>
          </a:p>
        </p:txBody>
      </p:sp>
      <p:sp>
        <p:nvSpPr>
          <p:cNvPr id="6" name="Title 5">
            <a:extLst>
              <a:ext uri="{FF2B5EF4-FFF2-40B4-BE49-F238E27FC236}">
                <a16:creationId xmlns:a16="http://schemas.microsoft.com/office/drawing/2014/main" id="{C4BAFEC8-5F3F-4B70-9C8B-DA2824BD1C87}"/>
              </a:ext>
            </a:extLst>
          </p:cNvPr>
          <p:cNvSpPr>
            <a:spLocks noGrp="1"/>
          </p:cNvSpPr>
          <p:nvPr>
            <p:ph type="title"/>
          </p:nvPr>
        </p:nvSpPr>
        <p:spPr/>
        <p:txBody>
          <a:bodyPr/>
          <a:lstStyle/>
          <a:p>
            <a:r>
              <a:rPr lang="en-US" dirty="0"/>
              <a:t>Dillon Reservoir Background</a:t>
            </a:r>
          </a:p>
        </p:txBody>
      </p:sp>
    </p:spTree>
    <p:extLst>
      <p:ext uri="{BB962C8B-B14F-4D97-AF65-F5344CB8AC3E}">
        <p14:creationId xmlns:p14="http://schemas.microsoft.com/office/powerpoint/2010/main" val="1681610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2C8BE-DED2-480F-B08F-F8C01F956A62}"/>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CC51E32B-D5BC-4DA3-8164-6BFB28B89A60}"/>
              </a:ext>
            </a:extLst>
          </p:cNvPr>
          <p:cNvSpPr>
            <a:spLocks noGrp="1"/>
          </p:cNvSpPr>
          <p:nvPr>
            <p:ph type="sldNum" sz="quarter" idx="12"/>
          </p:nvPr>
        </p:nvSpPr>
        <p:spPr/>
        <p:txBody>
          <a:bodyPr/>
          <a:lstStyle/>
          <a:p>
            <a:fld id="{8EF8534D-318E-A348-9800-21E29A2712FF}" type="slidenum">
              <a:rPr lang="en-US" smtClean="0"/>
              <a:pPr/>
              <a:t>4</a:t>
            </a:fld>
            <a:endParaRPr lang="en-US" dirty="0"/>
          </a:p>
        </p:txBody>
      </p:sp>
      <p:pic>
        <p:nvPicPr>
          <p:cNvPr id="8" name="Picture 4">
            <a:extLst>
              <a:ext uri="{FF2B5EF4-FFF2-40B4-BE49-F238E27FC236}">
                <a16:creationId xmlns:a16="http://schemas.microsoft.com/office/drawing/2014/main" id="{34B0A415-5C59-4995-ADFF-CAF0BADBE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829" y="67405"/>
            <a:ext cx="6019800" cy="737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67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94322-D5E2-4047-9150-EFF67CA948B7}"/>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1FFD8D9C-66B8-47F3-92C6-8EF202A5148E}"/>
              </a:ext>
            </a:extLst>
          </p:cNvPr>
          <p:cNvSpPr>
            <a:spLocks noGrp="1"/>
          </p:cNvSpPr>
          <p:nvPr>
            <p:ph type="sldNum" sz="quarter" idx="12"/>
          </p:nvPr>
        </p:nvSpPr>
        <p:spPr/>
        <p:txBody>
          <a:bodyPr/>
          <a:lstStyle/>
          <a:p>
            <a:fld id="{8EF8534D-318E-A348-9800-21E29A2712FF}" type="slidenum">
              <a:rPr lang="en-US" smtClean="0"/>
              <a:pPr/>
              <a:t>5</a:t>
            </a:fld>
            <a:endParaRPr lang="en-US" dirty="0"/>
          </a:p>
        </p:txBody>
      </p:sp>
      <p:sp>
        <p:nvSpPr>
          <p:cNvPr id="7" name="Title 5">
            <a:extLst>
              <a:ext uri="{FF2B5EF4-FFF2-40B4-BE49-F238E27FC236}">
                <a16:creationId xmlns:a16="http://schemas.microsoft.com/office/drawing/2014/main" id="{4A1D8A98-ADBC-424B-A29E-897BAC413FA8}"/>
              </a:ext>
            </a:extLst>
          </p:cNvPr>
          <p:cNvSpPr>
            <a:spLocks noGrp="1"/>
          </p:cNvSpPr>
          <p:nvPr>
            <p:ph type="title"/>
          </p:nvPr>
        </p:nvSpPr>
        <p:spPr>
          <a:xfrm>
            <a:off x="1150938" y="177800"/>
            <a:ext cx="7537450" cy="862013"/>
          </a:xfrm>
        </p:spPr>
        <p:txBody>
          <a:bodyPr/>
          <a:lstStyle/>
          <a:p>
            <a:r>
              <a:rPr lang="en-US" dirty="0"/>
              <a:t>Dillon Reservoir Outlet Works</a:t>
            </a:r>
          </a:p>
        </p:txBody>
      </p:sp>
      <p:pic>
        <p:nvPicPr>
          <p:cNvPr id="5" name="Picture 4" descr="A picture containing mountain, outdoor, photo, field&#10;&#10;Description automatically generated">
            <a:extLst>
              <a:ext uri="{FF2B5EF4-FFF2-40B4-BE49-F238E27FC236}">
                <a16:creationId xmlns:a16="http://schemas.microsoft.com/office/drawing/2014/main" id="{3A130B9B-4BA0-41D4-909A-7A995ECDDD25}"/>
              </a:ext>
            </a:extLst>
          </p:cNvPr>
          <p:cNvPicPr>
            <a:picLocks noChangeAspect="1"/>
          </p:cNvPicPr>
          <p:nvPr/>
        </p:nvPicPr>
        <p:blipFill>
          <a:blip r:embed="rId2"/>
          <a:stretch>
            <a:fillRect/>
          </a:stretch>
        </p:blipFill>
        <p:spPr>
          <a:xfrm>
            <a:off x="638688" y="895220"/>
            <a:ext cx="6338433" cy="5895375"/>
          </a:xfrm>
          <a:prstGeom prst="rect">
            <a:avLst/>
          </a:prstGeom>
        </p:spPr>
      </p:pic>
    </p:spTree>
    <p:extLst>
      <p:ext uri="{BB962C8B-B14F-4D97-AF65-F5344CB8AC3E}">
        <p14:creationId xmlns:p14="http://schemas.microsoft.com/office/powerpoint/2010/main" val="2075461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94322-D5E2-4047-9150-EFF67CA948B7}"/>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1FFD8D9C-66B8-47F3-92C6-8EF202A5148E}"/>
              </a:ext>
            </a:extLst>
          </p:cNvPr>
          <p:cNvSpPr>
            <a:spLocks noGrp="1"/>
          </p:cNvSpPr>
          <p:nvPr>
            <p:ph type="sldNum" sz="quarter" idx="12"/>
          </p:nvPr>
        </p:nvSpPr>
        <p:spPr/>
        <p:txBody>
          <a:bodyPr/>
          <a:lstStyle/>
          <a:p>
            <a:fld id="{8EF8534D-318E-A348-9800-21E29A2712FF}" type="slidenum">
              <a:rPr lang="en-US" smtClean="0"/>
              <a:pPr/>
              <a:t>6</a:t>
            </a:fld>
            <a:endParaRPr lang="en-US" dirty="0"/>
          </a:p>
        </p:txBody>
      </p:sp>
      <p:sp>
        <p:nvSpPr>
          <p:cNvPr id="7" name="Title 5">
            <a:extLst>
              <a:ext uri="{FF2B5EF4-FFF2-40B4-BE49-F238E27FC236}">
                <a16:creationId xmlns:a16="http://schemas.microsoft.com/office/drawing/2014/main" id="{4A1D8A98-ADBC-424B-A29E-897BAC413FA8}"/>
              </a:ext>
            </a:extLst>
          </p:cNvPr>
          <p:cNvSpPr>
            <a:spLocks noGrp="1"/>
          </p:cNvSpPr>
          <p:nvPr>
            <p:ph type="title"/>
          </p:nvPr>
        </p:nvSpPr>
        <p:spPr>
          <a:xfrm>
            <a:off x="1150938" y="177800"/>
            <a:ext cx="7537450" cy="862013"/>
          </a:xfrm>
        </p:spPr>
        <p:txBody>
          <a:bodyPr/>
          <a:lstStyle/>
          <a:p>
            <a:r>
              <a:rPr lang="en-US" dirty="0"/>
              <a:t>Dillon Reservoir Outlet Works</a:t>
            </a:r>
          </a:p>
        </p:txBody>
      </p:sp>
      <p:pic>
        <p:nvPicPr>
          <p:cNvPr id="4" name="Picture 3">
            <a:extLst>
              <a:ext uri="{FF2B5EF4-FFF2-40B4-BE49-F238E27FC236}">
                <a16:creationId xmlns:a16="http://schemas.microsoft.com/office/drawing/2014/main" id="{DA6778E8-2174-4E00-B7B5-0681B6E4342C}"/>
              </a:ext>
            </a:extLst>
          </p:cNvPr>
          <p:cNvPicPr>
            <a:picLocks noChangeAspect="1"/>
          </p:cNvPicPr>
          <p:nvPr/>
        </p:nvPicPr>
        <p:blipFill>
          <a:blip r:embed="rId2"/>
          <a:stretch>
            <a:fillRect/>
          </a:stretch>
        </p:blipFill>
        <p:spPr>
          <a:xfrm>
            <a:off x="722403" y="870449"/>
            <a:ext cx="6314123" cy="6562725"/>
          </a:xfrm>
          <a:prstGeom prst="rect">
            <a:avLst/>
          </a:prstGeom>
        </p:spPr>
      </p:pic>
    </p:spTree>
    <p:extLst>
      <p:ext uri="{BB962C8B-B14F-4D97-AF65-F5344CB8AC3E}">
        <p14:creationId xmlns:p14="http://schemas.microsoft.com/office/powerpoint/2010/main" val="1468404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94322-D5E2-4047-9150-EFF67CA948B7}"/>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1FFD8D9C-66B8-47F3-92C6-8EF202A5148E}"/>
              </a:ext>
            </a:extLst>
          </p:cNvPr>
          <p:cNvSpPr>
            <a:spLocks noGrp="1"/>
          </p:cNvSpPr>
          <p:nvPr>
            <p:ph type="sldNum" sz="quarter" idx="12"/>
          </p:nvPr>
        </p:nvSpPr>
        <p:spPr/>
        <p:txBody>
          <a:bodyPr/>
          <a:lstStyle/>
          <a:p>
            <a:fld id="{8EF8534D-318E-A348-9800-21E29A2712FF}" type="slidenum">
              <a:rPr lang="en-US" smtClean="0"/>
              <a:pPr/>
              <a:t>7</a:t>
            </a:fld>
            <a:endParaRPr lang="en-US" dirty="0"/>
          </a:p>
        </p:txBody>
      </p:sp>
      <p:sp>
        <p:nvSpPr>
          <p:cNvPr id="7" name="Title 5">
            <a:extLst>
              <a:ext uri="{FF2B5EF4-FFF2-40B4-BE49-F238E27FC236}">
                <a16:creationId xmlns:a16="http://schemas.microsoft.com/office/drawing/2014/main" id="{4A1D8A98-ADBC-424B-A29E-897BAC413FA8}"/>
              </a:ext>
            </a:extLst>
          </p:cNvPr>
          <p:cNvSpPr>
            <a:spLocks noGrp="1"/>
          </p:cNvSpPr>
          <p:nvPr>
            <p:ph type="title"/>
          </p:nvPr>
        </p:nvSpPr>
        <p:spPr>
          <a:xfrm>
            <a:off x="1150938" y="177800"/>
            <a:ext cx="7537450" cy="862013"/>
          </a:xfrm>
        </p:spPr>
        <p:txBody>
          <a:bodyPr/>
          <a:lstStyle/>
          <a:p>
            <a:r>
              <a:rPr lang="en-US" dirty="0"/>
              <a:t>Dillon Reservoir Outlet Works</a:t>
            </a:r>
          </a:p>
        </p:txBody>
      </p:sp>
      <p:pic>
        <p:nvPicPr>
          <p:cNvPr id="5" name="Picture 4">
            <a:extLst>
              <a:ext uri="{FF2B5EF4-FFF2-40B4-BE49-F238E27FC236}">
                <a16:creationId xmlns:a16="http://schemas.microsoft.com/office/drawing/2014/main" id="{90185C67-07C1-4269-877D-CC6C78ABB59B}"/>
              </a:ext>
            </a:extLst>
          </p:cNvPr>
          <p:cNvPicPr>
            <a:picLocks noChangeAspect="1"/>
          </p:cNvPicPr>
          <p:nvPr/>
        </p:nvPicPr>
        <p:blipFill>
          <a:blip r:embed="rId2"/>
          <a:stretch>
            <a:fillRect/>
          </a:stretch>
        </p:blipFill>
        <p:spPr>
          <a:xfrm>
            <a:off x="0" y="1272050"/>
            <a:ext cx="9144000" cy="2460591"/>
          </a:xfrm>
          <a:prstGeom prst="rect">
            <a:avLst/>
          </a:prstGeom>
        </p:spPr>
      </p:pic>
      <p:sp>
        <p:nvSpPr>
          <p:cNvPr id="9" name="TextBox 4">
            <a:extLst>
              <a:ext uri="{FF2B5EF4-FFF2-40B4-BE49-F238E27FC236}">
                <a16:creationId xmlns:a16="http://schemas.microsoft.com/office/drawing/2014/main" id="{96497765-8679-459A-BCC3-B892B814F0A5}"/>
              </a:ext>
            </a:extLst>
          </p:cNvPr>
          <p:cNvSpPr txBox="1">
            <a:spLocks noChangeArrowheads="1"/>
          </p:cNvSpPr>
          <p:nvPr/>
        </p:nvSpPr>
        <p:spPr bwMode="auto">
          <a:xfrm>
            <a:off x="917561" y="447898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dirty="0"/>
              <a:t>Minimum outflow 50 cfs </a:t>
            </a:r>
          </a:p>
          <a:p>
            <a:pPr eaLnBrk="1" hangingPunct="1">
              <a:buFont typeface="Arial" panose="020B0604020202020204" pitchFamily="34" charset="0"/>
              <a:buChar char="•"/>
            </a:pPr>
            <a:r>
              <a:rPr lang="en-US" altLang="en-US" dirty="0"/>
              <a:t>Power Plant max: 110 cfs</a:t>
            </a:r>
          </a:p>
          <a:p>
            <a:pPr eaLnBrk="1" hangingPunct="1">
              <a:buFont typeface="Arial" panose="020B0604020202020204" pitchFamily="34" charset="0"/>
              <a:buChar char="•"/>
            </a:pPr>
            <a:r>
              <a:rPr lang="en-US" altLang="en-US" dirty="0"/>
              <a:t>Control Valves : Can release more than 1800 cfs</a:t>
            </a:r>
          </a:p>
          <a:p>
            <a:pPr eaLnBrk="1" hangingPunct="1"/>
            <a:endParaRPr lang="en-US" altLang="en-US" dirty="0"/>
          </a:p>
        </p:txBody>
      </p:sp>
    </p:spTree>
    <p:extLst>
      <p:ext uri="{BB962C8B-B14F-4D97-AF65-F5344CB8AC3E}">
        <p14:creationId xmlns:p14="http://schemas.microsoft.com/office/powerpoint/2010/main" val="385609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94322-D5E2-4047-9150-EFF67CA948B7}"/>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1FFD8D9C-66B8-47F3-92C6-8EF202A5148E}"/>
              </a:ext>
            </a:extLst>
          </p:cNvPr>
          <p:cNvSpPr>
            <a:spLocks noGrp="1"/>
          </p:cNvSpPr>
          <p:nvPr>
            <p:ph type="sldNum" sz="quarter" idx="12"/>
          </p:nvPr>
        </p:nvSpPr>
        <p:spPr/>
        <p:txBody>
          <a:bodyPr/>
          <a:lstStyle/>
          <a:p>
            <a:fld id="{8EF8534D-318E-A348-9800-21E29A2712FF}" type="slidenum">
              <a:rPr lang="en-US" smtClean="0"/>
              <a:pPr/>
              <a:t>8</a:t>
            </a:fld>
            <a:endParaRPr lang="en-US" dirty="0"/>
          </a:p>
        </p:txBody>
      </p:sp>
      <p:sp>
        <p:nvSpPr>
          <p:cNvPr id="7" name="Title 5">
            <a:extLst>
              <a:ext uri="{FF2B5EF4-FFF2-40B4-BE49-F238E27FC236}">
                <a16:creationId xmlns:a16="http://schemas.microsoft.com/office/drawing/2014/main" id="{4A1D8A98-ADBC-424B-A29E-897BAC413FA8}"/>
              </a:ext>
            </a:extLst>
          </p:cNvPr>
          <p:cNvSpPr>
            <a:spLocks noGrp="1"/>
          </p:cNvSpPr>
          <p:nvPr>
            <p:ph type="title"/>
          </p:nvPr>
        </p:nvSpPr>
        <p:spPr>
          <a:xfrm>
            <a:off x="803275" y="47243"/>
            <a:ext cx="7537450" cy="862013"/>
          </a:xfrm>
        </p:spPr>
        <p:txBody>
          <a:bodyPr/>
          <a:lstStyle/>
          <a:p>
            <a:r>
              <a:rPr lang="en-US" dirty="0"/>
              <a:t>Dillon Reservoir Outlet Works</a:t>
            </a:r>
          </a:p>
        </p:txBody>
      </p:sp>
      <p:pic>
        <p:nvPicPr>
          <p:cNvPr id="8" name="Picture 7" descr="A screenshot of a cell phone&#10;&#10;Description automatically generated">
            <a:extLst>
              <a:ext uri="{FF2B5EF4-FFF2-40B4-BE49-F238E27FC236}">
                <a16:creationId xmlns:a16="http://schemas.microsoft.com/office/drawing/2014/main" id="{76DC167D-7C96-4A11-8143-BAD2C232BB3E}"/>
              </a:ext>
            </a:extLst>
          </p:cNvPr>
          <p:cNvPicPr>
            <a:picLocks noChangeAspect="1"/>
          </p:cNvPicPr>
          <p:nvPr/>
        </p:nvPicPr>
        <p:blipFill>
          <a:blip r:embed="rId2"/>
          <a:stretch>
            <a:fillRect/>
          </a:stretch>
        </p:blipFill>
        <p:spPr>
          <a:xfrm>
            <a:off x="638688" y="815706"/>
            <a:ext cx="4559889" cy="4347942"/>
          </a:xfrm>
          <a:prstGeom prst="rect">
            <a:avLst/>
          </a:prstGeom>
        </p:spPr>
      </p:pic>
      <p:pic>
        <p:nvPicPr>
          <p:cNvPr id="5" name="Picture 4" descr="A vintage photo of a boat&#10;&#10;Description automatically generated">
            <a:extLst>
              <a:ext uri="{FF2B5EF4-FFF2-40B4-BE49-F238E27FC236}">
                <a16:creationId xmlns:a16="http://schemas.microsoft.com/office/drawing/2014/main" id="{B1131E97-9B25-4649-AA3D-866819AAC478}"/>
              </a:ext>
            </a:extLst>
          </p:cNvPr>
          <p:cNvPicPr>
            <a:picLocks noChangeAspect="1"/>
          </p:cNvPicPr>
          <p:nvPr/>
        </p:nvPicPr>
        <p:blipFill>
          <a:blip r:embed="rId3"/>
          <a:stretch>
            <a:fillRect/>
          </a:stretch>
        </p:blipFill>
        <p:spPr>
          <a:xfrm>
            <a:off x="4617295" y="1966436"/>
            <a:ext cx="4526705" cy="4363241"/>
          </a:xfrm>
          <a:prstGeom prst="rect">
            <a:avLst/>
          </a:prstGeom>
        </p:spPr>
      </p:pic>
    </p:spTree>
    <p:extLst>
      <p:ext uri="{BB962C8B-B14F-4D97-AF65-F5344CB8AC3E}">
        <p14:creationId xmlns:p14="http://schemas.microsoft.com/office/powerpoint/2010/main" val="2996776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94322-D5E2-4047-9150-EFF67CA948B7}"/>
              </a:ext>
            </a:extLst>
          </p:cNvPr>
          <p:cNvSpPr>
            <a:spLocks noGrp="1"/>
          </p:cNvSpPr>
          <p:nvPr>
            <p:ph type="dt" sz="half" idx="10"/>
          </p:nvPr>
        </p:nvSpPr>
        <p:spPr/>
        <p:txBody>
          <a:bodyPr/>
          <a:lstStyle/>
          <a:p>
            <a:fld id="{55C7D403-D1D6-3B41-9D53-BF94020779B9}" type="datetime1">
              <a:rPr lang="en-US" smtClean="0"/>
              <a:t>11/28/2022</a:t>
            </a:fld>
            <a:endParaRPr lang="en-US" dirty="0"/>
          </a:p>
        </p:txBody>
      </p:sp>
      <p:sp>
        <p:nvSpPr>
          <p:cNvPr id="3" name="Slide Number Placeholder 2">
            <a:extLst>
              <a:ext uri="{FF2B5EF4-FFF2-40B4-BE49-F238E27FC236}">
                <a16:creationId xmlns:a16="http://schemas.microsoft.com/office/drawing/2014/main" id="{1FFD8D9C-66B8-47F3-92C6-8EF202A5148E}"/>
              </a:ext>
            </a:extLst>
          </p:cNvPr>
          <p:cNvSpPr>
            <a:spLocks noGrp="1"/>
          </p:cNvSpPr>
          <p:nvPr>
            <p:ph type="sldNum" sz="quarter" idx="12"/>
          </p:nvPr>
        </p:nvSpPr>
        <p:spPr/>
        <p:txBody>
          <a:bodyPr/>
          <a:lstStyle/>
          <a:p>
            <a:fld id="{8EF8534D-318E-A348-9800-21E29A2712FF}" type="slidenum">
              <a:rPr lang="en-US" smtClean="0"/>
              <a:pPr/>
              <a:t>9</a:t>
            </a:fld>
            <a:endParaRPr lang="en-US" dirty="0"/>
          </a:p>
        </p:txBody>
      </p:sp>
      <p:sp>
        <p:nvSpPr>
          <p:cNvPr id="7" name="Title 5">
            <a:extLst>
              <a:ext uri="{FF2B5EF4-FFF2-40B4-BE49-F238E27FC236}">
                <a16:creationId xmlns:a16="http://schemas.microsoft.com/office/drawing/2014/main" id="{4A1D8A98-ADBC-424B-A29E-897BAC413FA8}"/>
              </a:ext>
            </a:extLst>
          </p:cNvPr>
          <p:cNvSpPr>
            <a:spLocks noGrp="1"/>
          </p:cNvSpPr>
          <p:nvPr>
            <p:ph type="title"/>
          </p:nvPr>
        </p:nvSpPr>
        <p:spPr>
          <a:xfrm>
            <a:off x="1150938" y="177800"/>
            <a:ext cx="7537450" cy="862013"/>
          </a:xfrm>
        </p:spPr>
        <p:txBody>
          <a:bodyPr/>
          <a:lstStyle/>
          <a:p>
            <a:r>
              <a:rPr lang="en-US" dirty="0"/>
              <a:t>Dillon Reservoir Outlet Works</a:t>
            </a:r>
          </a:p>
        </p:txBody>
      </p:sp>
      <p:pic>
        <p:nvPicPr>
          <p:cNvPr id="9" name="Picture 8" descr="An old photo of a mountain&#10;&#10;Description automatically generated">
            <a:extLst>
              <a:ext uri="{FF2B5EF4-FFF2-40B4-BE49-F238E27FC236}">
                <a16:creationId xmlns:a16="http://schemas.microsoft.com/office/drawing/2014/main" id="{FE6357C3-008A-4B16-85F3-9E929F15C3D0}"/>
              </a:ext>
            </a:extLst>
          </p:cNvPr>
          <p:cNvPicPr>
            <a:picLocks noChangeAspect="1"/>
          </p:cNvPicPr>
          <p:nvPr/>
        </p:nvPicPr>
        <p:blipFill>
          <a:blip r:embed="rId2"/>
          <a:stretch>
            <a:fillRect/>
          </a:stretch>
        </p:blipFill>
        <p:spPr>
          <a:xfrm>
            <a:off x="933993" y="878259"/>
            <a:ext cx="5937069" cy="5355646"/>
          </a:xfrm>
          <a:prstGeom prst="rect">
            <a:avLst/>
          </a:prstGeom>
        </p:spPr>
      </p:pic>
    </p:spTree>
    <p:extLst>
      <p:ext uri="{BB962C8B-B14F-4D97-AF65-F5344CB8AC3E}">
        <p14:creationId xmlns:p14="http://schemas.microsoft.com/office/powerpoint/2010/main" val="547819956"/>
      </p:ext>
    </p:extLst>
  </p:cSld>
  <p:clrMapOvr>
    <a:masterClrMapping/>
  </p:clrMapOvr>
</p:sld>
</file>

<file path=ppt/theme/theme1.xml><?xml version="1.0" encoding="utf-8"?>
<a:theme xmlns:a="http://schemas.openxmlformats.org/drawingml/2006/main" name="WAT PPT Template 2014">
  <a:themeElements>
    <a:clrScheme name="DENVER WATER">
      <a:dk1>
        <a:srgbClr val="007DBA"/>
      </a:dk1>
      <a:lt1>
        <a:sysClr val="window" lastClr="FFFFFF"/>
      </a:lt1>
      <a:dk2>
        <a:srgbClr val="007681"/>
      </a:dk2>
      <a:lt2>
        <a:srgbClr val="EEECE1"/>
      </a:lt2>
      <a:accent1>
        <a:srgbClr val="512D6D"/>
      </a:accent1>
      <a:accent2>
        <a:srgbClr val="A6192E"/>
      </a:accent2>
      <a:accent3>
        <a:srgbClr val="719949"/>
      </a:accent3>
      <a:accent4>
        <a:srgbClr val="F0B323"/>
      </a:accent4>
      <a:accent5>
        <a:srgbClr val="DE7C00"/>
      </a:accent5>
      <a:accent6>
        <a:srgbClr val="8A391B"/>
      </a:accent6>
      <a:hlink>
        <a:srgbClr val="71B2C9"/>
      </a:hlink>
      <a:folHlink>
        <a:srgbClr val="512D6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NVER WATER">
    <a:dk1>
      <a:srgbClr val="007DBA"/>
    </a:dk1>
    <a:lt1>
      <a:sysClr val="window" lastClr="FFFFFF"/>
    </a:lt1>
    <a:dk2>
      <a:srgbClr val="007681"/>
    </a:dk2>
    <a:lt2>
      <a:srgbClr val="EEECE1"/>
    </a:lt2>
    <a:accent1>
      <a:srgbClr val="512D6D"/>
    </a:accent1>
    <a:accent2>
      <a:srgbClr val="A6192E"/>
    </a:accent2>
    <a:accent3>
      <a:srgbClr val="719949"/>
    </a:accent3>
    <a:accent4>
      <a:srgbClr val="F0B323"/>
    </a:accent4>
    <a:accent5>
      <a:srgbClr val="DE7C00"/>
    </a:accent5>
    <a:accent6>
      <a:srgbClr val="8A391B"/>
    </a:accent6>
    <a:hlink>
      <a:srgbClr val="71B2C9"/>
    </a:hlink>
    <a:folHlink>
      <a:srgbClr val="512D6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10D2AA3B655A4C8B64DC07C305D77A" ma:contentTypeVersion="11" ma:contentTypeDescription="Create a new document." ma:contentTypeScope="" ma:versionID="14222edf73d5e0da636312e33be64ae4">
  <xsd:schema xmlns:xsd="http://www.w3.org/2001/XMLSchema" xmlns:xs="http://www.w3.org/2001/XMLSchema" xmlns:p="http://schemas.microsoft.com/office/2006/metadata/properties" xmlns:ns3="bfce7a1e-1edc-4f9c-9af1-4a2ac45f848e" xmlns:ns4="a6c47963-874a-4f8b-8357-60c8e6a6ca07" targetNamespace="http://schemas.microsoft.com/office/2006/metadata/properties" ma:root="true" ma:fieldsID="c18e2a764d3f596aaf82ce4890596ea2" ns3:_="" ns4:_="">
    <xsd:import namespace="bfce7a1e-1edc-4f9c-9af1-4a2ac45f848e"/>
    <xsd:import namespace="a6c47963-874a-4f8b-8357-60c8e6a6ca0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ce7a1e-1edc-4f9c-9af1-4a2ac45f84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47963-874a-4f8b-8357-60c8e6a6ca0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2EABF7-AE11-4EE6-A8CC-6E0A9234126A}">
  <ds:schemaRefs>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dcmitype/"/>
    <ds:schemaRef ds:uri="a6c47963-874a-4f8b-8357-60c8e6a6ca07"/>
    <ds:schemaRef ds:uri="bfce7a1e-1edc-4f9c-9af1-4a2ac45f848e"/>
    <ds:schemaRef ds:uri="http://purl.org/dc/terms/"/>
  </ds:schemaRefs>
</ds:datastoreItem>
</file>

<file path=customXml/itemProps2.xml><?xml version="1.0" encoding="utf-8"?>
<ds:datastoreItem xmlns:ds="http://schemas.openxmlformats.org/officeDocument/2006/customXml" ds:itemID="{15FAB8AF-8990-4FC3-A7C3-DCD414634C05}">
  <ds:schemaRefs>
    <ds:schemaRef ds:uri="http://schemas.microsoft.com/sharepoint/v3/contenttype/forms"/>
  </ds:schemaRefs>
</ds:datastoreItem>
</file>

<file path=customXml/itemProps3.xml><?xml version="1.0" encoding="utf-8"?>
<ds:datastoreItem xmlns:ds="http://schemas.openxmlformats.org/officeDocument/2006/customXml" ds:itemID="{19C9444F-46C9-48E2-84A0-09CFCAFB0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ce7a1e-1edc-4f9c-9af1-4a2ac45f848e"/>
    <ds:schemaRef ds:uri="a6c47963-874a-4f8b-8357-60c8e6a6ca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11282</TotalTime>
  <Words>805</Words>
  <Application>Microsoft Office PowerPoint</Application>
  <PresentationFormat>On-screen Show (4:3)</PresentationFormat>
  <Paragraphs>113</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Arial-BoldMT</vt:lpstr>
      <vt:lpstr>Calibri</vt:lpstr>
      <vt:lpstr>WAT PPT Template 2014</vt:lpstr>
      <vt:lpstr>Dillon Reservoir</vt:lpstr>
      <vt:lpstr>Denver Water Collection System</vt:lpstr>
      <vt:lpstr>Dillon Reservoir Background</vt:lpstr>
      <vt:lpstr>PowerPoint Presentation</vt:lpstr>
      <vt:lpstr>Dillon Reservoir Outlet Works</vt:lpstr>
      <vt:lpstr>Dillon Reservoir Outlet Works</vt:lpstr>
      <vt:lpstr>Dillon Reservoir Outlet Works</vt:lpstr>
      <vt:lpstr>Dillon Reservoir Outlet Works</vt:lpstr>
      <vt:lpstr>Dillon Reservoir Outlet Works</vt:lpstr>
      <vt:lpstr>Operations</vt:lpstr>
      <vt:lpstr>Operations</vt:lpstr>
      <vt:lpstr>Operations</vt:lpstr>
      <vt:lpstr>Operations</vt:lpstr>
      <vt:lpstr>Operations</vt:lpstr>
      <vt:lpstr>Operational Goals</vt:lpstr>
      <vt:lpstr>Agreements</vt:lpstr>
      <vt:lpstr>Agreements</vt:lpstr>
      <vt:lpstr>Agreements</vt:lpstr>
      <vt:lpstr>Agreements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dc:title>
  <dc:creator>Russ</dc:creator>
  <cp:lastModifiedBy>Bailey, Peggy</cp:lastModifiedBy>
  <cp:revision>224</cp:revision>
  <cp:lastPrinted>2018-07-20T15:47:31Z</cp:lastPrinted>
  <dcterms:created xsi:type="dcterms:W3CDTF">2014-12-02T15:37:05Z</dcterms:created>
  <dcterms:modified xsi:type="dcterms:W3CDTF">2022-11-28T16:25:50Z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0x0101007310D2AA3B655A4C8B64DC07C305D77A</vt:lpwstr>
  </property>
</Properties>
</file>